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5143500" type="screen16x9"/>
  <p:notesSz cx="6858000" cy="9144000"/>
  <p:embeddedFontLst>
    <p:embeddedFont>
      <p:font typeface="Arimo" panose="020B0604020202020204" charset="0"/>
      <p:regular r:id="rId46"/>
      <p:bold r:id="rId47"/>
      <p:italic r:id="rId48"/>
      <p:boldItalic r:id="rId49"/>
    </p:embeddedFont>
    <p:embeddedFont>
      <p:font typeface="Leckerli One" panose="020B0604020202020204" charset="0"/>
      <p:regular r:id="rId50"/>
    </p:embeddedFont>
    <p:embeddedFont>
      <p:font typeface="Montserrat" panose="020B0604020202020204" charset="0"/>
      <p:regular r:id="rId51"/>
      <p:bold r:id="rId52"/>
      <p:italic r:id="rId53"/>
      <p:boldItalic r:id="rId54"/>
    </p:embeddedFont>
    <p:embeddedFont>
      <p:font typeface="Patrick Hand SC" panose="020B0604020202020204" charset="0"/>
      <p:regular r:id="rId55"/>
    </p:embeddedFont>
    <p:embeddedFont>
      <p:font typeface="Rochester" panose="020B0604020202020204" charset="0"/>
      <p:regular r:id="rId56"/>
    </p:embeddedFont>
    <p:embeddedFont>
      <p:font typeface="Short Stack" panose="020B0604020202020204" charset="0"/>
      <p:regular r:id="rId57"/>
    </p:embeddedFont>
    <p:embeddedFont>
      <p:font typeface="Yanone Kaffeesatz"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92EF4F-8341-4151-8ED0-5FAA9AE21702}">
  <a:tblStyle styleId="{9D92EF4F-8341-4151-8ED0-5FAA9AE217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468" y="26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d9424120c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d9424120c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d9424120c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d9424120ce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d9424120c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d9424120c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d9424120ce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d9424120c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d9424120ce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d9424120ce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d9424120ce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d9424120ce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d9424120ce_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1" name="Google Shape;1791;gd9424120ce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d9424120ce_8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d9424120ce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d9424120ce_8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d9424120ce_8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d9424120ce_8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d9424120ce_8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b64f93d05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b64f93d05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d9424120ce_8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d9424120ce_8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d9424120ce_8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d9424120ce_8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d9424120ce_8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d9424120ce_8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d9424120ce_8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d9424120ce_8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d9424120ce_8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d9424120ce_8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d9424120ce_8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d9424120ce_8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d9424120ce_8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d9424120ce_8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d9424120ce_8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d9424120ce_8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d9424120ce_8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d9424120ce_8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d9424120ce_8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d9424120ce_8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b64f93d05a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b64f93d05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d9424120ce_8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d9424120ce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d9424120ce_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d9424120ce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d9424120ce_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d9424120ce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d9424120ce_8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d9424120ce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d9424120ce_8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d9424120ce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d9424120ce_8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d9424120ce_8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d9424120ce_8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d9424120ce_8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d9424120ce_8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d9424120ce_8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d9424120ce_8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d9424120ce_8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9424120ce_8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9424120ce_8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db7b6d892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db7b6d892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d9424120ce_8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d9424120ce_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d9424120ce_8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d9424120ce_8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d9424120ce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d9424120ce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7957c32c3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7957c32c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db7b6d892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db7b6d892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db7b6d892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db7b6d892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b64f93d05a_0_3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b64f93d05a_0_3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db7b6d892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db7b6d892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64f93d05a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64f93d05a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 name="Google Shape;12;p2"/>
          <p:cNvGrpSpPr/>
          <p:nvPr/>
        </p:nvGrpSpPr>
        <p:grpSpPr>
          <a:xfrm>
            <a:off x="0" y="-5625"/>
            <a:ext cx="9144010" cy="5153100"/>
            <a:chOff x="0" y="-5625"/>
            <a:chExt cx="9144010" cy="5153100"/>
          </a:xfrm>
        </p:grpSpPr>
        <p:cxnSp>
          <p:nvCxnSpPr>
            <p:cNvPr id="13" name="Google Shape;13;p2"/>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 name="Google Shape;14;p2"/>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 name="Google Shape;15;p2"/>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 name="Google Shape;16;p2"/>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7" name="Google Shape;17;p2"/>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 name="Google Shape;18;p2"/>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 name="Google Shape;19;p2"/>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 name="Google Shape;20;p2"/>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 name="Google Shape;21;p2"/>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 name="Google Shape;22;p2"/>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3" name="Google Shape;23;p2"/>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 name="Google Shape;24;p2"/>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 name="Google Shape;25;p2"/>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2"/>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 name="Google Shape;27;p2"/>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8" name="Google Shape;28;p2"/>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9" name="Google Shape;29;p2"/>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 name="Google Shape;30;p2"/>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2"/>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 name="Google Shape;32;p2"/>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 name="Google Shape;33;p2"/>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4" name="Google Shape;34;p2"/>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 name="Google Shape;35;p2"/>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 name="Google Shape;36;p2"/>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 name="Google Shape;37;p2"/>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2"/>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 name="Google Shape;39;p2"/>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0" name="Google Shape;40;p2"/>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 name="Google Shape;41;p2"/>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 name="Google Shape;42;p2"/>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 name="Google Shape;43;p2"/>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 name="Google Shape;44;p2"/>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5" name="Google Shape;45;p2"/>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2"/>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7" name="Google Shape;47;p2"/>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8" name="Google Shape;48;p2"/>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9" name="Google Shape;49;p2"/>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 name="Google Shape;50;p2"/>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 name="Google Shape;51;p2"/>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 name="Google Shape;52;p2"/>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3" name="Google Shape;53;p2"/>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4" name="Google Shape;54;p2"/>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2"/>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 name="Google Shape;56;p2"/>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 name="Google Shape;57;p2"/>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8" name="Google Shape;58;p2"/>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9" name="Google Shape;59;p2"/>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0" name="Google Shape;60;p2"/>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1" name="Google Shape;61;p2"/>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2" name="Google Shape;62;p2"/>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 name="Google Shape;63;p2"/>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64" name="Google Shape;64;p2"/>
          <p:cNvSpPr txBox="1">
            <a:spLocks noGrp="1"/>
          </p:cNvSpPr>
          <p:nvPr>
            <p:ph type="ctrTitle"/>
          </p:nvPr>
        </p:nvSpPr>
        <p:spPr>
          <a:xfrm>
            <a:off x="2589100" y="1528275"/>
            <a:ext cx="4773000" cy="1785600"/>
          </a:xfrm>
          <a:prstGeom prst="rect">
            <a:avLst/>
          </a:prstGeom>
          <a:effectLst>
            <a:outerShdw dist="47625" dir="1560000" algn="bl" rotWithShape="0">
              <a:srgbClr val="000000">
                <a:alpha val="33000"/>
              </a:srgbClr>
            </a:outerShdw>
          </a:effectLst>
        </p:spPr>
        <p:txBody>
          <a:bodyPr spcFirstLastPara="1" wrap="square" lIns="91425" tIns="91425" rIns="91425" bIns="91425" anchor="b" anchorCtr="0">
            <a:normAutofit/>
          </a:bodyPr>
          <a:lstStyle>
            <a:lvl1pPr lvl="0">
              <a:spcBef>
                <a:spcPts val="0"/>
              </a:spcBef>
              <a:spcAft>
                <a:spcPts val="0"/>
              </a:spcAft>
              <a:buClr>
                <a:schemeClr val="dk1"/>
              </a:buClr>
              <a:buSzPts val="5200"/>
              <a:buNone/>
              <a:defRPr sz="7700">
                <a:latin typeface="Leckerli One"/>
                <a:ea typeface="Leckerli One"/>
                <a:cs typeface="Leckerli One"/>
                <a:sym typeface="Leckerli One"/>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65" name="Google Shape;65;p2"/>
          <p:cNvSpPr txBox="1">
            <a:spLocks noGrp="1"/>
          </p:cNvSpPr>
          <p:nvPr>
            <p:ph type="subTitle" idx="1"/>
          </p:nvPr>
        </p:nvSpPr>
        <p:spPr>
          <a:xfrm>
            <a:off x="2493575" y="4276763"/>
            <a:ext cx="4093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66" name="Google Shape;66;p2"/>
          <p:cNvSpPr txBox="1">
            <a:spLocks noGrp="1"/>
          </p:cNvSpPr>
          <p:nvPr>
            <p:ph type="ctrTitle" idx="2"/>
          </p:nvPr>
        </p:nvSpPr>
        <p:spPr>
          <a:xfrm>
            <a:off x="4533825" y="2356275"/>
            <a:ext cx="1847700" cy="592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3600">
                <a:solidFill>
                  <a:schemeClr val="dk2"/>
                </a:solidFill>
                <a:latin typeface="Leckerli One"/>
                <a:ea typeface="Leckerli One"/>
                <a:cs typeface="Leckerli One"/>
                <a:sym typeface="Leckerli One"/>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67" name="Google Shape;67;p2"/>
          <p:cNvSpPr txBox="1">
            <a:spLocks noGrp="1"/>
          </p:cNvSpPr>
          <p:nvPr>
            <p:ph type="ctrTitle" idx="3"/>
          </p:nvPr>
        </p:nvSpPr>
        <p:spPr>
          <a:xfrm>
            <a:off x="1566600" y="3250538"/>
            <a:ext cx="6010800" cy="948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5200">
                <a:solidFill>
                  <a:schemeClr val="dk1"/>
                </a:solidFill>
                <a:latin typeface="Yanone Kaffeesatz"/>
                <a:ea typeface="Yanone Kaffeesatz"/>
                <a:cs typeface="Yanone Kaffeesatz"/>
                <a:sym typeface="Yanone Kaffeesatz"/>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cxnSp>
        <p:nvCxnSpPr>
          <p:cNvPr id="68" name="Google Shape;68;p2"/>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0"/>
        <p:cNvGrpSpPr/>
        <p:nvPr/>
      </p:nvGrpSpPr>
      <p:grpSpPr>
        <a:xfrm>
          <a:off x="0" y="0"/>
          <a:ext cx="0" cy="0"/>
          <a:chOff x="0" y="0"/>
          <a:chExt cx="0" cy="0"/>
        </a:xfrm>
      </p:grpSpPr>
      <p:sp>
        <p:nvSpPr>
          <p:cNvPr id="471" name="Google Shape;471;p11"/>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72" name="Google Shape;472;p11"/>
          <p:cNvGrpSpPr/>
          <p:nvPr/>
        </p:nvGrpSpPr>
        <p:grpSpPr>
          <a:xfrm>
            <a:off x="0" y="-5625"/>
            <a:ext cx="9144010" cy="5153100"/>
            <a:chOff x="0" y="-5625"/>
            <a:chExt cx="9144010" cy="5153100"/>
          </a:xfrm>
        </p:grpSpPr>
        <p:cxnSp>
          <p:nvCxnSpPr>
            <p:cNvPr id="473" name="Google Shape;473;p11"/>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4" name="Google Shape;474;p11"/>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5" name="Google Shape;475;p11"/>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6" name="Google Shape;476;p11"/>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7" name="Google Shape;477;p11"/>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8" name="Google Shape;478;p11"/>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79" name="Google Shape;479;p11"/>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0" name="Google Shape;480;p11"/>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1" name="Google Shape;481;p11"/>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2" name="Google Shape;482;p11"/>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3" name="Google Shape;483;p11"/>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4" name="Google Shape;484;p11"/>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5" name="Google Shape;485;p11"/>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6" name="Google Shape;486;p11"/>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7" name="Google Shape;487;p11"/>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8" name="Google Shape;488;p11"/>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89" name="Google Shape;489;p11"/>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0" name="Google Shape;490;p11"/>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1" name="Google Shape;491;p11"/>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2" name="Google Shape;492;p11"/>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3" name="Google Shape;493;p11"/>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4" name="Google Shape;494;p11"/>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5" name="Google Shape;495;p11"/>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6" name="Google Shape;496;p11"/>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7" name="Google Shape;497;p11"/>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8" name="Google Shape;498;p11"/>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99" name="Google Shape;499;p11"/>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0" name="Google Shape;500;p11"/>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1" name="Google Shape;501;p11"/>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2" name="Google Shape;502;p11"/>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3" name="Google Shape;503;p11"/>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4" name="Google Shape;504;p11"/>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5" name="Google Shape;505;p11"/>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06" name="Google Shape;506;p11"/>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7" name="Google Shape;507;p11"/>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8" name="Google Shape;508;p11"/>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09" name="Google Shape;509;p11"/>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0" name="Google Shape;510;p11"/>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1" name="Google Shape;511;p11"/>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2" name="Google Shape;512;p11"/>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3" name="Google Shape;513;p11"/>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4" name="Google Shape;514;p11"/>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5" name="Google Shape;515;p11"/>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6" name="Google Shape;516;p11"/>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7" name="Google Shape;517;p11"/>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8" name="Google Shape;518;p11"/>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19" name="Google Shape;519;p11"/>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0" name="Google Shape;520;p11"/>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1" name="Google Shape;521;p11"/>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2" name="Google Shape;522;p11"/>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23" name="Google Shape;523;p11"/>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524" name="Google Shape;524;p11"/>
          <p:cNvSpPr txBox="1">
            <a:spLocks noGrp="1"/>
          </p:cNvSpPr>
          <p:nvPr>
            <p:ph type="title" hasCustomPrompt="1"/>
          </p:nvPr>
        </p:nvSpPr>
        <p:spPr>
          <a:xfrm>
            <a:off x="714000" y="1162325"/>
            <a:ext cx="7716000" cy="1963500"/>
          </a:xfrm>
          <a:prstGeom prst="rect">
            <a:avLst/>
          </a:prstGeom>
          <a:effectLst>
            <a:outerShdw dist="47625" dir="1920000" algn="bl" rotWithShape="0">
              <a:srgbClr val="000000">
                <a:alpha val="29000"/>
              </a:srgbClr>
            </a:outerShdw>
          </a:effectLst>
        </p:spPr>
        <p:txBody>
          <a:bodyPr spcFirstLastPara="1" wrap="square" lIns="91425" tIns="91425" rIns="91425" bIns="91425" anchor="b" anchorCtr="0">
            <a:normAutofit/>
          </a:bodyPr>
          <a:lstStyle>
            <a:lvl1pPr lvl="0" algn="ctr">
              <a:spcBef>
                <a:spcPts val="0"/>
              </a:spcBef>
              <a:spcAft>
                <a:spcPts val="0"/>
              </a:spcAft>
              <a:buClr>
                <a:schemeClr val="dk1"/>
              </a:buClr>
              <a:buSzPts val="12000"/>
              <a:buNone/>
              <a:defRPr sz="67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cxnSp>
        <p:nvCxnSpPr>
          <p:cNvPr id="525" name="Google Shape;525;p11"/>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526" name="Google Shape;526;p11"/>
          <p:cNvSpPr txBox="1">
            <a:spLocks noGrp="1"/>
          </p:cNvSpPr>
          <p:nvPr>
            <p:ph type="subTitle" idx="1"/>
          </p:nvPr>
        </p:nvSpPr>
        <p:spPr>
          <a:xfrm>
            <a:off x="2123963" y="3556625"/>
            <a:ext cx="4953000" cy="39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8"/>
        <p:cNvGrpSpPr/>
        <p:nvPr/>
      </p:nvGrpSpPr>
      <p:grpSpPr>
        <a:xfrm>
          <a:off x="0" y="0"/>
          <a:ext cx="0" cy="0"/>
          <a:chOff x="0" y="0"/>
          <a:chExt cx="0" cy="0"/>
        </a:xfrm>
      </p:grpSpPr>
      <p:cxnSp>
        <p:nvCxnSpPr>
          <p:cNvPr id="529" name="Google Shape;529;p13"/>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0" name="Google Shape;530;p13"/>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1" name="Google Shape;531;p13"/>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2" name="Google Shape;532;p13"/>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3" name="Google Shape;533;p13"/>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4" name="Google Shape;534;p13"/>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5" name="Google Shape;535;p13"/>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6" name="Google Shape;536;p13"/>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7" name="Google Shape;537;p13"/>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8" name="Google Shape;538;p13"/>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39" name="Google Shape;539;p13"/>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0" name="Google Shape;540;p13"/>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1" name="Google Shape;541;p13"/>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2" name="Google Shape;542;p13"/>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3" name="Google Shape;543;p13"/>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4" name="Google Shape;544;p13"/>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5" name="Google Shape;545;p13"/>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6" name="Google Shape;546;p13"/>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7" name="Google Shape;547;p13"/>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8" name="Google Shape;548;p13"/>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49" name="Google Shape;549;p13"/>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0" name="Google Shape;550;p13"/>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1" name="Google Shape;551;p13"/>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2" name="Google Shape;552;p13"/>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3" name="Google Shape;553;p13"/>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4" name="Google Shape;554;p13"/>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5" name="Google Shape;555;p13"/>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6" name="Google Shape;556;p13"/>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7" name="Google Shape;557;p13"/>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8" name="Google Shape;558;p13"/>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59" name="Google Shape;559;p13"/>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60" name="Google Shape;560;p13"/>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61" name="Google Shape;561;p13"/>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562" name="Google Shape;562;p13"/>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3" name="Google Shape;563;p13"/>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4" name="Google Shape;564;p13"/>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5" name="Google Shape;565;p13"/>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6" name="Google Shape;566;p13"/>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7" name="Google Shape;567;p13"/>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8" name="Google Shape;568;p13"/>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69" name="Google Shape;569;p13"/>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0" name="Google Shape;570;p13"/>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1" name="Google Shape;571;p13"/>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2" name="Google Shape;572;p13"/>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3" name="Google Shape;573;p13"/>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4" name="Google Shape;574;p13"/>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5" name="Google Shape;575;p13"/>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6" name="Google Shape;576;p13"/>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7" name="Google Shape;577;p13"/>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8" name="Google Shape;578;p13"/>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579" name="Google Shape;579;p13"/>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580" name="Google Shape;580;p13"/>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581" name="Google Shape;581;p13"/>
          <p:cNvSpPr txBox="1">
            <a:spLocks noGrp="1"/>
          </p:cNvSpPr>
          <p:nvPr>
            <p:ph type="title" idx="2"/>
          </p:nvPr>
        </p:nvSpPr>
        <p:spPr>
          <a:xfrm>
            <a:off x="823200" y="1822025"/>
            <a:ext cx="2046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900"/>
            </a:lvl1pPr>
            <a:lvl2pPr lvl="1">
              <a:spcBef>
                <a:spcPts val="0"/>
              </a:spcBef>
              <a:spcAft>
                <a:spcPts val="0"/>
              </a:spcAft>
              <a:buSzPts val="3300"/>
              <a:buNone/>
              <a:defRPr>
                <a:latin typeface="Arimo"/>
                <a:ea typeface="Arimo"/>
                <a:cs typeface="Arimo"/>
                <a:sym typeface="Arimo"/>
              </a:defRPr>
            </a:lvl2pPr>
            <a:lvl3pPr lvl="2">
              <a:spcBef>
                <a:spcPts val="0"/>
              </a:spcBef>
              <a:spcAft>
                <a:spcPts val="0"/>
              </a:spcAft>
              <a:buSzPts val="3300"/>
              <a:buNone/>
              <a:defRPr>
                <a:latin typeface="Arimo"/>
                <a:ea typeface="Arimo"/>
                <a:cs typeface="Arimo"/>
                <a:sym typeface="Arimo"/>
              </a:defRPr>
            </a:lvl3pPr>
            <a:lvl4pPr lvl="3">
              <a:spcBef>
                <a:spcPts val="0"/>
              </a:spcBef>
              <a:spcAft>
                <a:spcPts val="0"/>
              </a:spcAft>
              <a:buSzPts val="3300"/>
              <a:buNone/>
              <a:defRPr>
                <a:latin typeface="Arimo"/>
                <a:ea typeface="Arimo"/>
                <a:cs typeface="Arimo"/>
                <a:sym typeface="Arimo"/>
              </a:defRPr>
            </a:lvl4pPr>
            <a:lvl5pPr lvl="4">
              <a:spcBef>
                <a:spcPts val="0"/>
              </a:spcBef>
              <a:spcAft>
                <a:spcPts val="0"/>
              </a:spcAft>
              <a:buSzPts val="3300"/>
              <a:buNone/>
              <a:defRPr>
                <a:latin typeface="Arimo"/>
                <a:ea typeface="Arimo"/>
                <a:cs typeface="Arimo"/>
                <a:sym typeface="Arimo"/>
              </a:defRPr>
            </a:lvl5pPr>
            <a:lvl6pPr lvl="5">
              <a:spcBef>
                <a:spcPts val="0"/>
              </a:spcBef>
              <a:spcAft>
                <a:spcPts val="0"/>
              </a:spcAft>
              <a:buSzPts val="3300"/>
              <a:buNone/>
              <a:defRPr>
                <a:latin typeface="Arimo"/>
                <a:ea typeface="Arimo"/>
                <a:cs typeface="Arimo"/>
                <a:sym typeface="Arimo"/>
              </a:defRPr>
            </a:lvl6pPr>
            <a:lvl7pPr lvl="6">
              <a:spcBef>
                <a:spcPts val="0"/>
              </a:spcBef>
              <a:spcAft>
                <a:spcPts val="0"/>
              </a:spcAft>
              <a:buSzPts val="3300"/>
              <a:buNone/>
              <a:defRPr>
                <a:latin typeface="Arimo"/>
                <a:ea typeface="Arimo"/>
                <a:cs typeface="Arimo"/>
                <a:sym typeface="Arimo"/>
              </a:defRPr>
            </a:lvl7pPr>
            <a:lvl8pPr lvl="7">
              <a:spcBef>
                <a:spcPts val="0"/>
              </a:spcBef>
              <a:spcAft>
                <a:spcPts val="0"/>
              </a:spcAft>
              <a:buSzPts val="3300"/>
              <a:buNone/>
              <a:defRPr>
                <a:latin typeface="Arimo"/>
                <a:ea typeface="Arimo"/>
                <a:cs typeface="Arimo"/>
                <a:sym typeface="Arimo"/>
              </a:defRPr>
            </a:lvl8pPr>
            <a:lvl9pPr lvl="8">
              <a:spcBef>
                <a:spcPts val="0"/>
              </a:spcBef>
              <a:spcAft>
                <a:spcPts val="0"/>
              </a:spcAft>
              <a:buSzPts val="3300"/>
              <a:buNone/>
              <a:defRPr>
                <a:latin typeface="Arimo"/>
                <a:ea typeface="Arimo"/>
                <a:cs typeface="Arimo"/>
                <a:sym typeface="Arimo"/>
              </a:defRPr>
            </a:lvl9pPr>
          </a:lstStyle>
          <a:p>
            <a:endParaRPr/>
          </a:p>
        </p:txBody>
      </p:sp>
      <p:sp>
        <p:nvSpPr>
          <p:cNvPr id="582" name="Google Shape;582;p13"/>
          <p:cNvSpPr txBox="1">
            <a:spLocks noGrp="1"/>
          </p:cNvSpPr>
          <p:nvPr>
            <p:ph type="subTitle" idx="1"/>
          </p:nvPr>
        </p:nvSpPr>
        <p:spPr>
          <a:xfrm>
            <a:off x="765000" y="2245425"/>
            <a:ext cx="2163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13"/>
          <p:cNvSpPr txBox="1">
            <a:spLocks noGrp="1"/>
          </p:cNvSpPr>
          <p:nvPr>
            <p:ph type="title" idx="3"/>
          </p:nvPr>
        </p:nvSpPr>
        <p:spPr>
          <a:xfrm>
            <a:off x="3648708" y="1822025"/>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584" name="Google Shape;584;p13"/>
          <p:cNvSpPr txBox="1">
            <a:spLocks noGrp="1"/>
          </p:cNvSpPr>
          <p:nvPr>
            <p:ph type="subTitle" idx="4"/>
          </p:nvPr>
        </p:nvSpPr>
        <p:spPr>
          <a:xfrm>
            <a:off x="3590508" y="2245425"/>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5" name="Google Shape;585;p13"/>
          <p:cNvSpPr txBox="1">
            <a:spLocks noGrp="1"/>
          </p:cNvSpPr>
          <p:nvPr>
            <p:ph type="title" idx="5"/>
          </p:nvPr>
        </p:nvSpPr>
        <p:spPr>
          <a:xfrm>
            <a:off x="6340178" y="1822025"/>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586" name="Google Shape;586;p13"/>
          <p:cNvSpPr txBox="1">
            <a:spLocks noGrp="1"/>
          </p:cNvSpPr>
          <p:nvPr>
            <p:ph type="subTitle" idx="6"/>
          </p:nvPr>
        </p:nvSpPr>
        <p:spPr>
          <a:xfrm>
            <a:off x="6281978" y="2245425"/>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7" name="Google Shape;587;p13"/>
          <p:cNvSpPr txBox="1">
            <a:spLocks noGrp="1"/>
          </p:cNvSpPr>
          <p:nvPr>
            <p:ph type="title" idx="7"/>
          </p:nvPr>
        </p:nvSpPr>
        <p:spPr>
          <a:xfrm>
            <a:off x="823200" y="36032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588" name="Google Shape;588;p13"/>
          <p:cNvSpPr txBox="1">
            <a:spLocks noGrp="1"/>
          </p:cNvSpPr>
          <p:nvPr>
            <p:ph type="subTitle" idx="8"/>
          </p:nvPr>
        </p:nvSpPr>
        <p:spPr>
          <a:xfrm>
            <a:off x="765000" y="40266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3"/>
          <p:cNvSpPr txBox="1">
            <a:spLocks noGrp="1"/>
          </p:cNvSpPr>
          <p:nvPr>
            <p:ph type="title" idx="9"/>
          </p:nvPr>
        </p:nvSpPr>
        <p:spPr>
          <a:xfrm>
            <a:off x="3648708" y="36032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590" name="Google Shape;590;p13"/>
          <p:cNvSpPr txBox="1">
            <a:spLocks noGrp="1"/>
          </p:cNvSpPr>
          <p:nvPr>
            <p:ph type="subTitle" idx="13"/>
          </p:nvPr>
        </p:nvSpPr>
        <p:spPr>
          <a:xfrm>
            <a:off x="3590508" y="40266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1" name="Google Shape;591;p13"/>
          <p:cNvSpPr txBox="1">
            <a:spLocks noGrp="1"/>
          </p:cNvSpPr>
          <p:nvPr>
            <p:ph type="title" idx="14"/>
          </p:nvPr>
        </p:nvSpPr>
        <p:spPr>
          <a:xfrm>
            <a:off x="6340178" y="36032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592" name="Google Shape;592;p13"/>
          <p:cNvSpPr txBox="1">
            <a:spLocks noGrp="1"/>
          </p:cNvSpPr>
          <p:nvPr>
            <p:ph type="subTitle" idx="15"/>
          </p:nvPr>
        </p:nvSpPr>
        <p:spPr>
          <a:xfrm>
            <a:off x="6281978" y="40266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3" name="Google Shape;593;p13"/>
          <p:cNvSpPr txBox="1">
            <a:spLocks noGrp="1"/>
          </p:cNvSpPr>
          <p:nvPr>
            <p:ph type="title" idx="16" hasCustomPrompt="1"/>
          </p:nvPr>
        </p:nvSpPr>
        <p:spPr>
          <a:xfrm>
            <a:off x="1342950" y="1354825"/>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4" name="Google Shape;594;p13"/>
          <p:cNvSpPr txBox="1">
            <a:spLocks noGrp="1"/>
          </p:cNvSpPr>
          <p:nvPr>
            <p:ph type="title" idx="17" hasCustomPrompt="1"/>
          </p:nvPr>
        </p:nvSpPr>
        <p:spPr>
          <a:xfrm>
            <a:off x="4168450" y="1354825"/>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5" name="Google Shape;595;p13"/>
          <p:cNvSpPr txBox="1">
            <a:spLocks noGrp="1"/>
          </p:cNvSpPr>
          <p:nvPr>
            <p:ph type="title" idx="18" hasCustomPrompt="1"/>
          </p:nvPr>
        </p:nvSpPr>
        <p:spPr>
          <a:xfrm>
            <a:off x="6859925" y="1354825"/>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6" name="Google Shape;596;p13"/>
          <p:cNvSpPr txBox="1">
            <a:spLocks noGrp="1"/>
          </p:cNvSpPr>
          <p:nvPr>
            <p:ph type="title" idx="19" hasCustomPrompt="1"/>
          </p:nvPr>
        </p:nvSpPr>
        <p:spPr>
          <a:xfrm>
            <a:off x="1342950" y="3136013"/>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7" name="Google Shape;597;p13"/>
          <p:cNvSpPr txBox="1">
            <a:spLocks noGrp="1"/>
          </p:cNvSpPr>
          <p:nvPr>
            <p:ph type="title" idx="20" hasCustomPrompt="1"/>
          </p:nvPr>
        </p:nvSpPr>
        <p:spPr>
          <a:xfrm>
            <a:off x="4168450" y="3136013"/>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98" name="Google Shape;598;p13"/>
          <p:cNvSpPr txBox="1">
            <a:spLocks noGrp="1"/>
          </p:cNvSpPr>
          <p:nvPr>
            <p:ph type="title" idx="21" hasCustomPrompt="1"/>
          </p:nvPr>
        </p:nvSpPr>
        <p:spPr>
          <a:xfrm>
            <a:off x="6859925" y="3136013"/>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cxnSp>
        <p:nvCxnSpPr>
          <p:cNvPr id="599" name="Google Shape;599;p13"/>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600"/>
        <p:cNvGrpSpPr/>
        <p:nvPr/>
      </p:nvGrpSpPr>
      <p:grpSpPr>
        <a:xfrm>
          <a:off x="0" y="0"/>
          <a:ext cx="0" cy="0"/>
          <a:chOff x="0" y="0"/>
          <a:chExt cx="0" cy="0"/>
        </a:xfrm>
      </p:grpSpPr>
      <p:cxnSp>
        <p:nvCxnSpPr>
          <p:cNvPr id="601" name="Google Shape;601;p14"/>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2" name="Google Shape;602;p14"/>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3" name="Google Shape;603;p14"/>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4" name="Google Shape;604;p14"/>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5" name="Google Shape;605;p14"/>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6" name="Google Shape;606;p14"/>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7" name="Google Shape;607;p14"/>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8" name="Google Shape;608;p14"/>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09" name="Google Shape;609;p14"/>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0" name="Google Shape;610;p14"/>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1" name="Google Shape;611;p14"/>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2" name="Google Shape;612;p14"/>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3" name="Google Shape;613;p14"/>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4" name="Google Shape;614;p14"/>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5" name="Google Shape;615;p14"/>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6" name="Google Shape;616;p14"/>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7" name="Google Shape;617;p14"/>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8" name="Google Shape;618;p14"/>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19" name="Google Shape;619;p14"/>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0" name="Google Shape;620;p14"/>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1" name="Google Shape;621;p14"/>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2" name="Google Shape;622;p14"/>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3" name="Google Shape;623;p14"/>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4" name="Google Shape;624;p14"/>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5" name="Google Shape;625;p14"/>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6" name="Google Shape;626;p14"/>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7" name="Google Shape;627;p14"/>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8" name="Google Shape;628;p14"/>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29" name="Google Shape;629;p14"/>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0" name="Google Shape;630;p14"/>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1" name="Google Shape;631;p14"/>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2" name="Google Shape;632;p14"/>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3" name="Google Shape;633;p14"/>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34" name="Google Shape;634;p14"/>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5" name="Google Shape;635;p14"/>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6" name="Google Shape;636;p14"/>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7" name="Google Shape;637;p14"/>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8" name="Google Shape;638;p14"/>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39" name="Google Shape;639;p14"/>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0" name="Google Shape;640;p14"/>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1" name="Google Shape;641;p14"/>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2" name="Google Shape;642;p14"/>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3" name="Google Shape;643;p14"/>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4" name="Google Shape;644;p14"/>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5" name="Google Shape;645;p14"/>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6" name="Google Shape;646;p14"/>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7" name="Google Shape;647;p14"/>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8" name="Google Shape;648;p14"/>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49" name="Google Shape;649;p14"/>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50" name="Google Shape;650;p14"/>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651" name="Google Shape;651;p14"/>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652" name="Google Shape;652;p14"/>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3" name="Google Shape;653;p14"/>
          <p:cNvSpPr txBox="1">
            <a:spLocks noGrp="1"/>
          </p:cNvSpPr>
          <p:nvPr>
            <p:ph type="title" idx="2"/>
          </p:nvPr>
        </p:nvSpPr>
        <p:spPr>
          <a:xfrm>
            <a:off x="893550" y="1822538"/>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4" name="Google Shape;654;p14"/>
          <p:cNvSpPr txBox="1">
            <a:spLocks noGrp="1"/>
          </p:cNvSpPr>
          <p:nvPr>
            <p:ph type="subTitle" idx="1"/>
          </p:nvPr>
        </p:nvSpPr>
        <p:spPr>
          <a:xfrm>
            <a:off x="706500" y="2179263"/>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5" name="Google Shape;655;p14"/>
          <p:cNvSpPr txBox="1">
            <a:spLocks noGrp="1"/>
          </p:cNvSpPr>
          <p:nvPr>
            <p:ph type="title" idx="3"/>
          </p:nvPr>
        </p:nvSpPr>
        <p:spPr>
          <a:xfrm>
            <a:off x="3548704" y="1822538"/>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6" name="Google Shape;656;p14"/>
          <p:cNvSpPr txBox="1">
            <a:spLocks noGrp="1"/>
          </p:cNvSpPr>
          <p:nvPr>
            <p:ph type="subTitle" idx="4"/>
          </p:nvPr>
        </p:nvSpPr>
        <p:spPr>
          <a:xfrm>
            <a:off x="3361654" y="2179263"/>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14"/>
          <p:cNvSpPr txBox="1">
            <a:spLocks noGrp="1"/>
          </p:cNvSpPr>
          <p:nvPr>
            <p:ph type="title" idx="5"/>
          </p:nvPr>
        </p:nvSpPr>
        <p:spPr>
          <a:xfrm>
            <a:off x="6203839" y="1822538"/>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58" name="Google Shape;658;p14"/>
          <p:cNvSpPr txBox="1">
            <a:spLocks noGrp="1"/>
          </p:cNvSpPr>
          <p:nvPr>
            <p:ph type="subTitle" idx="6"/>
          </p:nvPr>
        </p:nvSpPr>
        <p:spPr>
          <a:xfrm>
            <a:off x="6016789" y="2179263"/>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9" name="Google Shape;659;p14"/>
          <p:cNvSpPr txBox="1">
            <a:spLocks noGrp="1"/>
          </p:cNvSpPr>
          <p:nvPr>
            <p:ph type="title" idx="7"/>
          </p:nvPr>
        </p:nvSpPr>
        <p:spPr>
          <a:xfrm>
            <a:off x="893550" y="3654225"/>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60" name="Google Shape;660;p14"/>
          <p:cNvSpPr txBox="1">
            <a:spLocks noGrp="1"/>
          </p:cNvSpPr>
          <p:nvPr>
            <p:ph type="subTitle" idx="8"/>
          </p:nvPr>
        </p:nvSpPr>
        <p:spPr>
          <a:xfrm>
            <a:off x="706500" y="4010950"/>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4"/>
          <p:cNvSpPr txBox="1">
            <a:spLocks noGrp="1"/>
          </p:cNvSpPr>
          <p:nvPr>
            <p:ph type="title" idx="9"/>
          </p:nvPr>
        </p:nvSpPr>
        <p:spPr>
          <a:xfrm>
            <a:off x="3548704" y="3654225"/>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62" name="Google Shape;662;p14"/>
          <p:cNvSpPr txBox="1">
            <a:spLocks noGrp="1"/>
          </p:cNvSpPr>
          <p:nvPr>
            <p:ph type="subTitle" idx="13"/>
          </p:nvPr>
        </p:nvSpPr>
        <p:spPr>
          <a:xfrm>
            <a:off x="3361654" y="4010950"/>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 name="Google Shape;663;p14"/>
          <p:cNvSpPr txBox="1">
            <a:spLocks noGrp="1"/>
          </p:cNvSpPr>
          <p:nvPr>
            <p:ph type="title" idx="14"/>
          </p:nvPr>
        </p:nvSpPr>
        <p:spPr>
          <a:xfrm>
            <a:off x="6203839" y="3654225"/>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664" name="Google Shape;664;p14"/>
          <p:cNvSpPr txBox="1">
            <a:spLocks noGrp="1"/>
          </p:cNvSpPr>
          <p:nvPr>
            <p:ph type="subTitle" idx="15"/>
          </p:nvPr>
        </p:nvSpPr>
        <p:spPr>
          <a:xfrm>
            <a:off x="6016789" y="4010950"/>
            <a:ext cx="24207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665" name="Google Shape;665;p14"/>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66"/>
        <p:cNvGrpSpPr/>
        <p:nvPr/>
      </p:nvGrpSpPr>
      <p:grpSpPr>
        <a:xfrm>
          <a:off x="0" y="0"/>
          <a:ext cx="0" cy="0"/>
          <a:chOff x="0" y="0"/>
          <a:chExt cx="0" cy="0"/>
        </a:xfrm>
      </p:grpSpPr>
      <p:cxnSp>
        <p:nvCxnSpPr>
          <p:cNvPr id="667" name="Google Shape;667;p15"/>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68" name="Google Shape;668;p15"/>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69" name="Google Shape;669;p15"/>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0" name="Google Shape;670;p15"/>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1" name="Google Shape;671;p15"/>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2" name="Google Shape;672;p15"/>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3" name="Google Shape;673;p15"/>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4" name="Google Shape;674;p15"/>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5" name="Google Shape;675;p15"/>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6" name="Google Shape;676;p15"/>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7" name="Google Shape;677;p15"/>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8" name="Google Shape;678;p15"/>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79" name="Google Shape;679;p15"/>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0" name="Google Shape;680;p15"/>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1" name="Google Shape;681;p15"/>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2" name="Google Shape;682;p15"/>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3" name="Google Shape;683;p15"/>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4" name="Google Shape;684;p15"/>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5" name="Google Shape;685;p15"/>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6" name="Google Shape;686;p15"/>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7" name="Google Shape;687;p15"/>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8" name="Google Shape;688;p15"/>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89" name="Google Shape;689;p15"/>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0" name="Google Shape;690;p15"/>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1" name="Google Shape;691;p15"/>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2" name="Google Shape;692;p15"/>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3" name="Google Shape;693;p15"/>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4" name="Google Shape;694;p15"/>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5" name="Google Shape;695;p15"/>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6" name="Google Shape;696;p15"/>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7" name="Google Shape;697;p15"/>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8" name="Google Shape;698;p15"/>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699" name="Google Shape;699;p15"/>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00" name="Google Shape;700;p15"/>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1" name="Google Shape;701;p15"/>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2" name="Google Shape;702;p15"/>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3" name="Google Shape;703;p15"/>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4" name="Google Shape;704;p15"/>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5" name="Google Shape;705;p15"/>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6" name="Google Shape;706;p15"/>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7" name="Google Shape;707;p15"/>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8" name="Google Shape;708;p15"/>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09" name="Google Shape;709;p15"/>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0" name="Google Shape;710;p15"/>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1" name="Google Shape;711;p15"/>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2" name="Google Shape;712;p15"/>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3" name="Google Shape;713;p15"/>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4" name="Google Shape;714;p15"/>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5" name="Google Shape;715;p15"/>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6" name="Google Shape;716;p15"/>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17" name="Google Shape;717;p15"/>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718" name="Google Shape;718;p15"/>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19" name="Google Shape;719;p15"/>
          <p:cNvSpPr txBox="1">
            <a:spLocks noGrp="1"/>
          </p:cNvSpPr>
          <p:nvPr>
            <p:ph type="title" idx="2"/>
          </p:nvPr>
        </p:nvSpPr>
        <p:spPr>
          <a:xfrm>
            <a:off x="790213" y="32351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720" name="Google Shape;720;p15"/>
          <p:cNvSpPr txBox="1">
            <a:spLocks noGrp="1"/>
          </p:cNvSpPr>
          <p:nvPr>
            <p:ph type="subTitle" idx="1"/>
          </p:nvPr>
        </p:nvSpPr>
        <p:spPr>
          <a:xfrm>
            <a:off x="732013" y="36585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1" name="Google Shape;721;p15"/>
          <p:cNvSpPr txBox="1">
            <a:spLocks noGrp="1"/>
          </p:cNvSpPr>
          <p:nvPr>
            <p:ph type="title" idx="3"/>
          </p:nvPr>
        </p:nvSpPr>
        <p:spPr>
          <a:xfrm>
            <a:off x="3615720" y="32351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722" name="Google Shape;722;p15"/>
          <p:cNvSpPr txBox="1">
            <a:spLocks noGrp="1"/>
          </p:cNvSpPr>
          <p:nvPr>
            <p:ph type="subTitle" idx="4"/>
          </p:nvPr>
        </p:nvSpPr>
        <p:spPr>
          <a:xfrm>
            <a:off x="3557520" y="36585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3" name="Google Shape;723;p15"/>
          <p:cNvSpPr txBox="1">
            <a:spLocks noGrp="1"/>
          </p:cNvSpPr>
          <p:nvPr>
            <p:ph type="title" idx="5"/>
          </p:nvPr>
        </p:nvSpPr>
        <p:spPr>
          <a:xfrm>
            <a:off x="6307191" y="32351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724" name="Google Shape;724;p15"/>
          <p:cNvSpPr txBox="1">
            <a:spLocks noGrp="1"/>
          </p:cNvSpPr>
          <p:nvPr>
            <p:ph type="subTitle" idx="6"/>
          </p:nvPr>
        </p:nvSpPr>
        <p:spPr>
          <a:xfrm>
            <a:off x="6248991" y="3658500"/>
            <a:ext cx="2163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725" name="Google Shape;725;p15"/>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_3">
    <p:spTree>
      <p:nvGrpSpPr>
        <p:cNvPr id="1" name="Shape 726"/>
        <p:cNvGrpSpPr/>
        <p:nvPr/>
      </p:nvGrpSpPr>
      <p:grpSpPr>
        <a:xfrm>
          <a:off x="0" y="0"/>
          <a:ext cx="0" cy="0"/>
          <a:chOff x="0" y="0"/>
          <a:chExt cx="0" cy="0"/>
        </a:xfrm>
      </p:grpSpPr>
      <p:cxnSp>
        <p:nvCxnSpPr>
          <p:cNvPr id="727" name="Google Shape;727;p16"/>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8" name="Google Shape;728;p16"/>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29" name="Google Shape;729;p16"/>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0" name="Google Shape;730;p16"/>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1" name="Google Shape;731;p16"/>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2" name="Google Shape;732;p16"/>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3" name="Google Shape;733;p16"/>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4" name="Google Shape;734;p16"/>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5" name="Google Shape;735;p16"/>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6" name="Google Shape;736;p16"/>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7" name="Google Shape;737;p16"/>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8" name="Google Shape;738;p16"/>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9" name="Google Shape;739;p16"/>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0" name="Google Shape;740;p16"/>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1" name="Google Shape;741;p16"/>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2" name="Google Shape;742;p16"/>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3" name="Google Shape;743;p16"/>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4" name="Google Shape;744;p16"/>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5" name="Google Shape;745;p16"/>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6" name="Google Shape;746;p16"/>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7" name="Google Shape;747;p16"/>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8" name="Google Shape;748;p16"/>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9" name="Google Shape;749;p16"/>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0" name="Google Shape;750;p16"/>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1" name="Google Shape;751;p16"/>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2" name="Google Shape;752;p16"/>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3" name="Google Shape;753;p16"/>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4" name="Google Shape;754;p16"/>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5" name="Google Shape;755;p16"/>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6" name="Google Shape;756;p16"/>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7" name="Google Shape;757;p16"/>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8" name="Google Shape;758;p16"/>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9" name="Google Shape;759;p16"/>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60" name="Google Shape;760;p16"/>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1" name="Google Shape;761;p16"/>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2" name="Google Shape;762;p16"/>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3" name="Google Shape;763;p16"/>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4" name="Google Shape;764;p16"/>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5" name="Google Shape;765;p16"/>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6" name="Google Shape;766;p16"/>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7" name="Google Shape;767;p16"/>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8" name="Google Shape;768;p16"/>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69" name="Google Shape;769;p16"/>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0" name="Google Shape;770;p16"/>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1" name="Google Shape;771;p16"/>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2" name="Google Shape;772;p16"/>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3" name="Google Shape;773;p16"/>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4" name="Google Shape;774;p16"/>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5" name="Google Shape;775;p16"/>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6" name="Google Shape;776;p16"/>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777" name="Google Shape;777;p16"/>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778" name="Google Shape;778;p16"/>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79" name="Google Shape;779;p16"/>
          <p:cNvSpPr txBox="1">
            <a:spLocks noGrp="1"/>
          </p:cNvSpPr>
          <p:nvPr>
            <p:ph type="subTitle" idx="1"/>
          </p:nvPr>
        </p:nvSpPr>
        <p:spPr>
          <a:xfrm>
            <a:off x="728663" y="3324513"/>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0" name="Google Shape;780;p16"/>
          <p:cNvSpPr txBox="1">
            <a:spLocks noGrp="1"/>
          </p:cNvSpPr>
          <p:nvPr>
            <p:ph type="subTitle" idx="2"/>
          </p:nvPr>
        </p:nvSpPr>
        <p:spPr>
          <a:xfrm>
            <a:off x="3503258" y="3324525"/>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1" name="Google Shape;781;p16"/>
          <p:cNvSpPr txBox="1">
            <a:spLocks noGrp="1"/>
          </p:cNvSpPr>
          <p:nvPr>
            <p:ph type="subTitle" idx="3"/>
          </p:nvPr>
        </p:nvSpPr>
        <p:spPr>
          <a:xfrm>
            <a:off x="6265089" y="3324525"/>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2" name="Google Shape;782;p16"/>
          <p:cNvSpPr txBox="1">
            <a:spLocks noGrp="1"/>
          </p:cNvSpPr>
          <p:nvPr>
            <p:ph type="title" idx="4" hasCustomPrompt="1"/>
          </p:nvPr>
        </p:nvSpPr>
        <p:spPr>
          <a:xfrm>
            <a:off x="1306613" y="2023500"/>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34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3" name="Google Shape;783;p16"/>
          <p:cNvSpPr txBox="1">
            <a:spLocks noGrp="1"/>
          </p:cNvSpPr>
          <p:nvPr>
            <p:ph type="title" idx="5" hasCustomPrompt="1"/>
          </p:nvPr>
        </p:nvSpPr>
        <p:spPr>
          <a:xfrm>
            <a:off x="4081208" y="2023500"/>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34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4" name="Google Shape;784;p16"/>
          <p:cNvSpPr txBox="1">
            <a:spLocks noGrp="1"/>
          </p:cNvSpPr>
          <p:nvPr>
            <p:ph type="title" idx="6" hasCustomPrompt="1"/>
          </p:nvPr>
        </p:nvSpPr>
        <p:spPr>
          <a:xfrm>
            <a:off x="6843039" y="2023500"/>
            <a:ext cx="1007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2400"/>
              <a:buNone/>
              <a:defRPr sz="34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5" name="Google Shape;785;p16"/>
          <p:cNvSpPr txBox="1">
            <a:spLocks noGrp="1"/>
          </p:cNvSpPr>
          <p:nvPr>
            <p:ph type="title" idx="7"/>
          </p:nvPr>
        </p:nvSpPr>
        <p:spPr>
          <a:xfrm>
            <a:off x="726750" y="2871700"/>
            <a:ext cx="2122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0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6" name="Google Shape;786;p16"/>
          <p:cNvSpPr txBox="1">
            <a:spLocks noGrp="1"/>
          </p:cNvSpPr>
          <p:nvPr>
            <p:ph type="title" idx="8"/>
          </p:nvPr>
        </p:nvSpPr>
        <p:spPr>
          <a:xfrm>
            <a:off x="3513375" y="2871700"/>
            <a:ext cx="2122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0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7" name="Google Shape;787;p16"/>
          <p:cNvSpPr txBox="1">
            <a:spLocks noGrp="1"/>
          </p:cNvSpPr>
          <p:nvPr>
            <p:ph type="title" idx="9"/>
          </p:nvPr>
        </p:nvSpPr>
        <p:spPr>
          <a:xfrm>
            <a:off x="6300000" y="2871700"/>
            <a:ext cx="2122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0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788" name="Google Shape;788;p16"/>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1_3_2">
    <p:spTree>
      <p:nvGrpSpPr>
        <p:cNvPr id="1" name="Shape 789"/>
        <p:cNvGrpSpPr/>
        <p:nvPr/>
      </p:nvGrpSpPr>
      <p:grpSpPr>
        <a:xfrm>
          <a:off x="0" y="0"/>
          <a:ext cx="0" cy="0"/>
          <a:chOff x="0" y="0"/>
          <a:chExt cx="0" cy="0"/>
        </a:xfrm>
      </p:grpSpPr>
      <p:cxnSp>
        <p:nvCxnSpPr>
          <p:cNvPr id="790" name="Google Shape;790;p17"/>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1" name="Google Shape;791;p17"/>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2" name="Google Shape;792;p17"/>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3" name="Google Shape;793;p17"/>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4" name="Google Shape;794;p17"/>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5" name="Google Shape;795;p17"/>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6" name="Google Shape;796;p17"/>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7" name="Google Shape;797;p17"/>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8" name="Google Shape;798;p17"/>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9" name="Google Shape;799;p17"/>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0" name="Google Shape;800;p17"/>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1" name="Google Shape;801;p17"/>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2" name="Google Shape;802;p17"/>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3" name="Google Shape;803;p17"/>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4" name="Google Shape;804;p17"/>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5" name="Google Shape;805;p17"/>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6" name="Google Shape;806;p17"/>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7" name="Google Shape;807;p17"/>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8" name="Google Shape;808;p17"/>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9" name="Google Shape;809;p17"/>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0" name="Google Shape;810;p17"/>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1" name="Google Shape;811;p17"/>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2" name="Google Shape;812;p17"/>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3" name="Google Shape;813;p17"/>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4" name="Google Shape;814;p17"/>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5" name="Google Shape;815;p17"/>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6" name="Google Shape;816;p17"/>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7" name="Google Shape;817;p17"/>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8" name="Google Shape;818;p17"/>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9" name="Google Shape;819;p17"/>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0" name="Google Shape;820;p17"/>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1" name="Google Shape;821;p17"/>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2" name="Google Shape;822;p17"/>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3" name="Google Shape;823;p17"/>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4" name="Google Shape;824;p17"/>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5" name="Google Shape;825;p17"/>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6" name="Google Shape;826;p17"/>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7" name="Google Shape;827;p17"/>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8" name="Google Shape;828;p17"/>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29" name="Google Shape;829;p17"/>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0" name="Google Shape;830;p17"/>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1" name="Google Shape;831;p17"/>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2" name="Google Shape;832;p17"/>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3" name="Google Shape;833;p17"/>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4" name="Google Shape;834;p17"/>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5" name="Google Shape;835;p17"/>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6" name="Google Shape;836;p17"/>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7" name="Google Shape;837;p17"/>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8" name="Google Shape;838;p17"/>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39" name="Google Shape;839;p17"/>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40" name="Google Shape;840;p17"/>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841" name="Google Shape;841;p17"/>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42" name="Google Shape;842;p17"/>
          <p:cNvSpPr txBox="1">
            <a:spLocks noGrp="1"/>
          </p:cNvSpPr>
          <p:nvPr>
            <p:ph type="subTitle" idx="1"/>
          </p:nvPr>
        </p:nvSpPr>
        <p:spPr>
          <a:xfrm>
            <a:off x="728663" y="3230338"/>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3" name="Google Shape;843;p17"/>
          <p:cNvSpPr txBox="1">
            <a:spLocks noGrp="1"/>
          </p:cNvSpPr>
          <p:nvPr>
            <p:ph type="title" idx="2" hasCustomPrompt="1"/>
          </p:nvPr>
        </p:nvSpPr>
        <p:spPr>
          <a:xfrm>
            <a:off x="948125" y="2657650"/>
            <a:ext cx="1724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cxnSp>
        <p:nvCxnSpPr>
          <p:cNvPr id="844" name="Google Shape;844;p17"/>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845" name="Google Shape;845;p17"/>
          <p:cNvSpPr txBox="1">
            <a:spLocks noGrp="1"/>
          </p:cNvSpPr>
          <p:nvPr>
            <p:ph type="subTitle" idx="3"/>
          </p:nvPr>
        </p:nvSpPr>
        <p:spPr>
          <a:xfrm>
            <a:off x="6266863" y="3230338"/>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6" name="Google Shape;846;p17"/>
          <p:cNvSpPr txBox="1">
            <a:spLocks noGrp="1"/>
          </p:cNvSpPr>
          <p:nvPr>
            <p:ph type="title" idx="4" hasCustomPrompt="1"/>
          </p:nvPr>
        </p:nvSpPr>
        <p:spPr>
          <a:xfrm>
            <a:off x="6486325" y="2657650"/>
            <a:ext cx="1724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7" name="Google Shape;847;p17"/>
          <p:cNvSpPr txBox="1">
            <a:spLocks noGrp="1"/>
          </p:cNvSpPr>
          <p:nvPr>
            <p:ph type="subTitle" idx="5"/>
          </p:nvPr>
        </p:nvSpPr>
        <p:spPr>
          <a:xfrm>
            <a:off x="3497763" y="3230338"/>
            <a:ext cx="21630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8" name="Google Shape;848;p17"/>
          <p:cNvSpPr txBox="1">
            <a:spLocks noGrp="1"/>
          </p:cNvSpPr>
          <p:nvPr>
            <p:ph type="title" idx="6" hasCustomPrompt="1"/>
          </p:nvPr>
        </p:nvSpPr>
        <p:spPr>
          <a:xfrm>
            <a:off x="3717225" y="2657650"/>
            <a:ext cx="1724100" cy="572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3_1">
    <p:spTree>
      <p:nvGrpSpPr>
        <p:cNvPr id="1" name="Shape 849"/>
        <p:cNvGrpSpPr/>
        <p:nvPr/>
      </p:nvGrpSpPr>
      <p:grpSpPr>
        <a:xfrm>
          <a:off x="0" y="0"/>
          <a:ext cx="0" cy="0"/>
          <a:chOff x="0" y="0"/>
          <a:chExt cx="0" cy="0"/>
        </a:xfrm>
      </p:grpSpPr>
      <p:cxnSp>
        <p:nvCxnSpPr>
          <p:cNvPr id="850" name="Google Shape;850;p18"/>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1" name="Google Shape;851;p18"/>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2" name="Google Shape;852;p18"/>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3" name="Google Shape;853;p18"/>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4" name="Google Shape;854;p18"/>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5" name="Google Shape;855;p18"/>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6" name="Google Shape;856;p18"/>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7" name="Google Shape;857;p18"/>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8" name="Google Shape;858;p18"/>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9" name="Google Shape;859;p18"/>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0" name="Google Shape;860;p18"/>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1" name="Google Shape;861;p18"/>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2" name="Google Shape;862;p18"/>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3" name="Google Shape;863;p18"/>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4" name="Google Shape;864;p18"/>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5" name="Google Shape;865;p18"/>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6" name="Google Shape;866;p18"/>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7" name="Google Shape;867;p18"/>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8" name="Google Shape;868;p18"/>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9" name="Google Shape;869;p18"/>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0" name="Google Shape;870;p18"/>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1" name="Google Shape;871;p18"/>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2" name="Google Shape;872;p18"/>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3" name="Google Shape;873;p18"/>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4" name="Google Shape;874;p18"/>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5" name="Google Shape;875;p18"/>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6" name="Google Shape;876;p18"/>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7" name="Google Shape;877;p18"/>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8" name="Google Shape;878;p18"/>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9" name="Google Shape;879;p18"/>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0" name="Google Shape;880;p18"/>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1" name="Google Shape;881;p18"/>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2" name="Google Shape;882;p18"/>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3" name="Google Shape;883;p18"/>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4" name="Google Shape;884;p18"/>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5" name="Google Shape;885;p18"/>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6" name="Google Shape;886;p18"/>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7" name="Google Shape;887;p18"/>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8" name="Google Shape;888;p18"/>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89" name="Google Shape;889;p18"/>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0" name="Google Shape;890;p18"/>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1" name="Google Shape;891;p18"/>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2" name="Google Shape;892;p18"/>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3" name="Google Shape;893;p18"/>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4" name="Google Shape;894;p18"/>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5" name="Google Shape;895;p18"/>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6" name="Google Shape;896;p18"/>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7" name="Google Shape;897;p18"/>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8" name="Google Shape;898;p18"/>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899" name="Google Shape;899;p18"/>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00" name="Google Shape;900;p18"/>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901" name="Google Shape;901;p18"/>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solidFill>
                  <a:schemeClr val="dk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02" name="Google Shape;902;p18"/>
          <p:cNvSpPr txBox="1">
            <a:spLocks noGrp="1"/>
          </p:cNvSpPr>
          <p:nvPr>
            <p:ph type="subTitle" idx="1"/>
          </p:nvPr>
        </p:nvSpPr>
        <p:spPr>
          <a:xfrm>
            <a:off x="728675" y="1328975"/>
            <a:ext cx="7701300" cy="327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200"/>
              <a:buChar char="●"/>
              <a:defRPr sz="1400">
                <a:solidFill>
                  <a:schemeClr val="dk1"/>
                </a:solidFill>
              </a:defRPr>
            </a:lvl1pPr>
            <a:lvl2pPr lvl="1" rtl="0">
              <a:spcBef>
                <a:spcPts val="0"/>
              </a:spcBef>
              <a:spcAft>
                <a:spcPts val="0"/>
              </a:spcAft>
              <a:buClr>
                <a:schemeClr val="dk1"/>
              </a:buClr>
              <a:buSzPts val="1200"/>
              <a:buChar char="○"/>
              <a:defRPr/>
            </a:lvl2pPr>
            <a:lvl3pPr lvl="2" rtl="0">
              <a:spcBef>
                <a:spcPts val="0"/>
              </a:spcBef>
              <a:spcAft>
                <a:spcPts val="0"/>
              </a:spcAft>
              <a:buClr>
                <a:schemeClr val="dk1"/>
              </a:buClr>
              <a:buSzPts val="1200"/>
              <a:buChar char="■"/>
              <a:defRPr/>
            </a:lvl3pPr>
            <a:lvl4pPr lvl="3" rtl="0">
              <a:spcBef>
                <a:spcPts val="0"/>
              </a:spcBef>
              <a:spcAft>
                <a:spcPts val="0"/>
              </a:spcAft>
              <a:buClr>
                <a:schemeClr val="dk1"/>
              </a:buClr>
              <a:buSzPts val="1200"/>
              <a:buChar char="●"/>
              <a:defRPr/>
            </a:lvl4pPr>
            <a:lvl5pPr lvl="4" rtl="0">
              <a:spcBef>
                <a:spcPts val="0"/>
              </a:spcBef>
              <a:spcAft>
                <a:spcPts val="0"/>
              </a:spcAft>
              <a:buClr>
                <a:schemeClr val="dk1"/>
              </a:buClr>
              <a:buSzPts val="1200"/>
              <a:buChar char="○"/>
              <a:defRPr/>
            </a:lvl5pPr>
            <a:lvl6pPr lvl="5" rtl="0">
              <a:spcBef>
                <a:spcPts val="0"/>
              </a:spcBef>
              <a:spcAft>
                <a:spcPts val="0"/>
              </a:spcAft>
              <a:buClr>
                <a:schemeClr val="dk1"/>
              </a:buClr>
              <a:buSzPts val="1200"/>
              <a:buChar char="■"/>
              <a:defRPr/>
            </a:lvl6pPr>
            <a:lvl7pPr lvl="6" rtl="0">
              <a:spcBef>
                <a:spcPts val="0"/>
              </a:spcBef>
              <a:spcAft>
                <a:spcPts val="0"/>
              </a:spcAft>
              <a:buClr>
                <a:schemeClr val="dk1"/>
              </a:buClr>
              <a:buSzPts val="1200"/>
              <a:buChar char="●"/>
              <a:defRPr/>
            </a:lvl7pPr>
            <a:lvl8pPr lvl="7" rtl="0">
              <a:spcBef>
                <a:spcPts val="0"/>
              </a:spcBef>
              <a:spcAft>
                <a:spcPts val="0"/>
              </a:spcAft>
              <a:buClr>
                <a:schemeClr val="dk1"/>
              </a:buClr>
              <a:buSzPts val="1200"/>
              <a:buChar char="○"/>
              <a:defRPr/>
            </a:lvl8pPr>
            <a:lvl9pPr lvl="8" rtl="0">
              <a:spcBef>
                <a:spcPts val="0"/>
              </a:spcBef>
              <a:spcAft>
                <a:spcPts val="0"/>
              </a:spcAft>
              <a:buClr>
                <a:schemeClr val="dk1"/>
              </a:buClr>
              <a:buSzPts val="1200"/>
              <a:buChar char="■"/>
              <a:defRPr/>
            </a:lvl9pPr>
          </a:lstStyle>
          <a:p>
            <a:endParaRPr/>
          </a:p>
        </p:txBody>
      </p:sp>
      <p:cxnSp>
        <p:nvCxnSpPr>
          <p:cNvPr id="903" name="Google Shape;903;p18"/>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_2">
    <p:spTree>
      <p:nvGrpSpPr>
        <p:cNvPr id="1" name="Shape 904"/>
        <p:cNvGrpSpPr/>
        <p:nvPr/>
      </p:nvGrpSpPr>
      <p:grpSpPr>
        <a:xfrm>
          <a:off x="0" y="0"/>
          <a:ext cx="0" cy="0"/>
          <a:chOff x="0" y="0"/>
          <a:chExt cx="0" cy="0"/>
        </a:xfrm>
      </p:grpSpPr>
      <p:cxnSp>
        <p:nvCxnSpPr>
          <p:cNvPr id="905" name="Google Shape;905;p19"/>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6" name="Google Shape;906;p19"/>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7" name="Google Shape;907;p19"/>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8" name="Google Shape;908;p19"/>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9" name="Google Shape;909;p19"/>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0" name="Google Shape;910;p19"/>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1" name="Google Shape;911;p19"/>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2" name="Google Shape;912;p19"/>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3" name="Google Shape;913;p19"/>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4" name="Google Shape;914;p19"/>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5" name="Google Shape;915;p19"/>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6" name="Google Shape;916;p19"/>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7" name="Google Shape;917;p19"/>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8" name="Google Shape;918;p19"/>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9" name="Google Shape;919;p19"/>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0" name="Google Shape;920;p19"/>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1" name="Google Shape;921;p19"/>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2" name="Google Shape;922;p19"/>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3" name="Google Shape;923;p19"/>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4" name="Google Shape;924;p19"/>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5" name="Google Shape;925;p19"/>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6" name="Google Shape;926;p19"/>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7" name="Google Shape;927;p19"/>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8" name="Google Shape;928;p19"/>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9" name="Google Shape;929;p19"/>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0" name="Google Shape;930;p19"/>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1" name="Google Shape;931;p19"/>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2" name="Google Shape;932;p19"/>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3" name="Google Shape;933;p19"/>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4" name="Google Shape;934;p19"/>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5" name="Google Shape;935;p19"/>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6" name="Google Shape;936;p19"/>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7" name="Google Shape;937;p19"/>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8" name="Google Shape;938;p19"/>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39" name="Google Shape;939;p19"/>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0" name="Google Shape;940;p19"/>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1" name="Google Shape;941;p19"/>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2" name="Google Shape;942;p19"/>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3" name="Google Shape;943;p19"/>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4" name="Google Shape;944;p19"/>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5" name="Google Shape;945;p19"/>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6" name="Google Shape;946;p19"/>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7" name="Google Shape;947;p19"/>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8" name="Google Shape;948;p19"/>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49" name="Google Shape;949;p19"/>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0" name="Google Shape;950;p19"/>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1" name="Google Shape;951;p19"/>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2" name="Google Shape;952;p19"/>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3" name="Google Shape;953;p19"/>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4" name="Google Shape;954;p19"/>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955" name="Google Shape;955;p19"/>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956" name="Google Shape;956;p19"/>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957" name="Google Shape;957;p19"/>
          <p:cNvSpPr txBox="1">
            <a:spLocks noGrp="1"/>
          </p:cNvSpPr>
          <p:nvPr>
            <p:ph type="title" idx="2"/>
          </p:nvPr>
        </p:nvSpPr>
        <p:spPr>
          <a:xfrm>
            <a:off x="2036813" y="3085850"/>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958" name="Google Shape;958;p19"/>
          <p:cNvSpPr txBox="1">
            <a:spLocks noGrp="1"/>
          </p:cNvSpPr>
          <p:nvPr>
            <p:ph type="subTitle" idx="1"/>
          </p:nvPr>
        </p:nvSpPr>
        <p:spPr>
          <a:xfrm>
            <a:off x="2036813" y="3509250"/>
            <a:ext cx="2163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9" name="Google Shape;959;p19"/>
          <p:cNvSpPr txBox="1">
            <a:spLocks noGrp="1"/>
          </p:cNvSpPr>
          <p:nvPr>
            <p:ph type="title" idx="3"/>
          </p:nvPr>
        </p:nvSpPr>
        <p:spPr>
          <a:xfrm>
            <a:off x="5999395" y="3085850"/>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960" name="Google Shape;960;p19"/>
          <p:cNvSpPr txBox="1">
            <a:spLocks noGrp="1"/>
          </p:cNvSpPr>
          <p:nvPr>
            <p:ph type="subTitle" idx="4"/>
          </p:nvPr>
        </p:nvSpPr>
        <p:spPr>
          <a:xfrm>
            <a:off x="5999395" y="3509250"/>
            <a:ext cx="2163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1" name="Google Shape;961;p19"/>
          <p:cNvSpPr txBox="1">
            <a:spLocks noGrp="1"/>
          </p:cNvSpPr>
          <p:nvPr>
            <p:ph type="title" idx="5"/>
          </p:nvPr>
        </p:nvSpPr>
        <p:spPr>
          <a:xfrm>
            <a:off x="2036813" y="1482500"/>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962" name="Google Shape;962;p19"/>
          <p:cNvSpPr txBox="1">
            <a:spLocks noGrp="1"/>
          </p:cNvSpPr>
          <p:nvPr>
            <p:ph type="subTitle" idx="6"/>
          </p:nvPr>
        </p:nvSpPr>
        <p:spPr>
          <a:xfrm>
            <a:off x="2036813" y="1905900"/>
            <a:ext cx="2163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3" name="Google Shape;963;p19"/>
          <p:cNvSpPr txBox="1">
            <a:spLocks noGrp="1"/>
          </p:cNvSpPr>
          <p:nvPr>
            <p:ph type="title" idx="7"/>
          </p:nvPr>
        </p:nvSpPr>
        <p:spPr>
          <a:xfrm>
            <a:off x="5999395" y="1482500"/>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964" name="Google Shape;964;p19"/>
          <p:cNvSpPr txBox="1">
            <a:spLocks noGrp="1"/>
          </p:cNvSpPr>
          <p:nvPr>
            <p:ph type="subTitle" idx="8"/>
          </p:nvPr>
        </p:nvSpPr>
        <p:spPr>
          <a:xfrm>
            <a:off x="5999395" y="1905900"/>
            <a:ext cx="2163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965" name="Google Shape;965;p19"/>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1_2_1">
    <p:spTree>
      <p:nvGrpSpPr>
        <p:cNvPr id="1" name="Shape 966"/>
        <p:cNvGrpSpPr/>
        <p:nvPr/>
      </p:nvGrpSpPr>
      <p:grpSpPr>
        <a:xfrm>
          <a:off x="0" y="0"/>
          <a:ext cx="0" cy="0"/>
          <a:chOff x="0" y="0"/>
          <a:chExt cx="0" cy="0"/>
        </a:xfrm>
      </p:grpSpPr>
      <p:cxnSp>
        <p:nvCxnSpPr>
          <p:cNvPr id="967" name="Google Shape;967;p20"/>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8" name="Google Shape;968;p20"/>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9" name="Google Shape;969;p20"/>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0" name="Google Shape;970;p20"/>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1" name="Google Shape;971;p20"/>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2" name="Google Shape;972;p20"/>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3" name="Google Shape;973;p20"/>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4" name="Google Shape;974;p20"/>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5" name="Google Shape;975;p20"/>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6" name="Google Shape;976;p20"/>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7" name="Google Shape;977;p20"/>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8" name="Google Shape;978;p20"/>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9" name="Google Shape;979;p20"/>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0" name="Google Shape;980;p20"/>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1" name="Google Shape;981;p20"/>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2" name="Google Shape;982;p20"/>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3" name="Google Shape;983;p20"/>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4" name="Google Shape;984;p20"/>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5" name="Google Shape;985;p20"/>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6" name="Google Shape;986;p20"/>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7" name="Google Shape;987;p20"/>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8" name="Google Shape;988;p20"/>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9" name="Google Shape;989;p20"/>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0" name="Google Shape;990;p20"/>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1" name="Google Shape;991;p20"/>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2" name="Google Shape;992;p20"/>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3" name="Google Shape;993;p20"/>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4" name="Google Shape;994;p20"/>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5" name="Google Shape;995;p20"/>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6" name="Google Shape;996;p20"/>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7" name="Google Shape;997;p20"/>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8" name="Google Shape;998;p20"/>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9" name="Google Shape;999;p20"/>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0" name="Google Shape;1000;p20"/>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1" name="Google Shape;1001;p20"/>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2" name="Google Shape;1002;p20"/>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3" name="Google Shape;1003;p20"/>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4" name="Google Shape;1004;p20"/>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5" name="Google Shape;1005;p20"/>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6" name="Google Shape;1006;p20"/>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7" name="Google Shape;1007;p20"/>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8" name="Google Shape;1008;p20"/>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09" name="Google Shape;1009;p20"/>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0" name="Google Shape;1010;p20"/>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1" name="Google Shape;1011;p20"/>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2" name="Google Shape;1012;p20"/>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3" name="Google Shape;1013;p20"/>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4" name="Google Shape;1014;p20"/>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5" name="Google Shape;1015;p20"/>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6" name="Google Shape;1016;p20"/>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17" name="Google Shape;1017;p20"/>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018" name="Google Shape;1018;p20"/>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019" name="Google Shape;1019;p20"/>
          <p:cNvSpPr txBox="1">
            <a:spLocks noGrp="1"/>
          </p:cNvSpPr>
          <p:nvPr>
            <p:ph type="title" idx="2"/>
          </p:nvPr>
        </p:nvSpPr>
        <p:spPr>
          <a:xfrm>
            <a:off x="706488" y="2857250"/>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20" name="Google Shape;1020;p20"/>
          <p:cNvSpPr txBox="1">
            <a:spLocks noGrp="1"/>
          </p:cNvSpPr>
          <p:nvPr>
            <p:ph type="subTitle" idx="1"/>
          </p:nvPr>
        </p:nvSpPr>
        <p:spPr>
          <a:xfrm>
            <a:off x="706499" y="3280650"/>
            <a:ext cx="20391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1" name="Google Shape;1021;p20"/>
          <p:cNvSpPr txBox="1">
            <a:spLocks noGrp="1"/>
          </p:cNvSpPr>
          <p:nvPr>
            <p:ph type="title" idx="3"/>
          </p:nvPr>
        </p:nvSpPr>
        <p:spPr>
          <a:xfrm>
            <a:off x="6383270" y="2857250"/>
            <a:ext cx="2046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22" name="Google Shape;1022;p20"/>
          <p:cNvSpPr txBox="1">
            <a:spLocks noGrp="1"/>
          </p:cNvSpPr>
          <p:nvPr>
            <p:ph type="subTitle" idx="4"/>
          </p:nvPr>
        </p:nvSpPr>
        <p:spPr>
          <a:xfrm>
            <a:off x="6390775" y="3280650"/>
            <a:ext cx="20391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3" name="Google Shape;1023;p20"/>
          <p:cNvSpPr txBox="1">
            <a:spLocks noGrp="1"/>
          </p:cNvSpPr>
          <p:nvPr>
            <p:ph type="title" idx="5"/>
          </p:nvPr>
        </p:nvSpPr>
        <p:spPr>
          <a:xfrm>
            <a:off x="706488" y="1796825"/>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24" name="Google Shape;1024;p20"/>
          <p:cNvSpPr txBox="1">
            <a:spLocks noGrp="1"/>
          </p:cNvSpPr>
          <p:nvPr>
            <p:ph type="subTitle" idx="6"/>
          </p:nvPr>
        </p:nvSpPr>
        <p:spPr>
          <a:xfrm>
            <a:off x="706499" y="2220225"/>
            <a:ext cx="20391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5" name="Google Shape;1025;p20"/>
          <p:cNvSpPr txBox="1">
            <a:spLocks noGrp="1"/>
          </p:cNvSpPr>
          <p:nvPr>
            <p:ph type="title" idx="7"/>
          </p:nvPr>
        </p:nvSpPr>
        <p:spPr>
          <a:xfrm>
            <a:off x="6383270" y="1796825"/>
            <a:ext cx="2046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26" name="Google Shape;1026;p20"/>
          <p:cNvSpPr txBox="1">
            <a:spLocks noGrp="1"/>
          </p:cNvSpPr>
          <p:nvPr>
            <p:ph type="subTitle" idx="8"/>
          </p:nvPr>
        </p:nvSpPr>
        <p:spPr>
          <a:xfrm>
            <a:off x="6390900" y="2220225"/>
            <a:ext cx="20391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7" name="Google Shape;1027;p20"/>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1" name="Google Shape;71;p3"/>
          <p:cNvGrpSpPr/>
          <p:nvPr/>
        </p:nvGrpSpPr>
        <p:grpSpPr>
          <a:xfrm>
            <a:off x="0" y="-5625"/>
            <a:ext cx="9144010" cy="5153100"/>
            <a:chOff x="0" y="-5625"/>
            <a:chExt cx="9144010" cy="5153100"/>
          </a:xfrm>
        </p:grpSpPr>
        <p:cxnSp>
          <p:nvCxnSpPr>
            <p:cNvPr id="72" name="Google Shape;72;p3"/>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3" name="Google Shape;73;p3"/>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4" name="Google Shape;74;p3"/>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5" name="Google Shape;75;p3"/>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6" name="Google Shape;76;p3"/>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7" name="Google Shape;77;p3"/>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8" name="Google Shape;78;p3"/>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79" name="Google Shape;79;p3"/>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0" name="Google Shape;80;p3"/>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1" name="Google Shape;81;p3"/>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2" name="Google Shape;82;p3"/>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3" name="Google Shape;83;p3"/>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4" name="Google Shape;84;p3"/>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5" name="Google Shape;85;p3"/>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6" name="Google Shape;86;p3"/>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7" name="Google Shape;87;p3"/>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8" name="Google Shape;88;p3"/>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89" name="Google Shape;89;p3"/>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0" name="Google Shape;90;p3"/>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1" name="Google Shape;91;p3"/>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2" name="Google Shape;92;p3"/>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3" name="Google Shape;93;p3"/>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4" name="Google Shape;94;p3"/>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5" name="Google Shape;95;p3"/>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6" name="Google Shape;96;p3"/>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7" name="Google Shape;97;p3"/>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8" name="Google Shape;98;p3"/>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99" name="Google Shape;99;p3"/>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0" name="Google Shape;100;p3"/>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1" name="Google Shape;101;p3"/>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2" name="Google Shape;102;p3"/>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 name="Google Shape;103;p3"/>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 name="Google Shape;104;p3"/>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 name="Google Shape;105;p3"/>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 name="Google Shape;106;p3"/>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 name="Google Shape;107;p3"/>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8" name="Google Shape;108;p3"/>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9" name="Google Shape;109;p3"/>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0" name="Google Shape;110;p3"/>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1" name="Google Shape;111;p3"/>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 name="Google Shape;112;p3"/>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 name="Google Shape;113;p3"/>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4" name="Google Shape;114;p3"/>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5" name="Google Shape;115;p3"/>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6" name="Google Shape;116;p3"/>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7" name="Google Shape;117;p3"/>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8" name="Google Shape;118;p3"/>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 name="Google Shape;119;p3"/>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 name="Google Shape;120;p3"/>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1" name="Google Shape;121;p3"/>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2" name="Google Shape;122;p3"/>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123" name="Google Shape;123;p3"/>
          <p:cNvSpPr txBox="1">
            <a:spLocks noGrp="1"/>
          </p:cNvSpPr>
          <p:nvPr>
            <p:ph type="title"/>
          </p:nvPr>
        </p:nvSpPr>
        <p:spPr>
          <a:xfrm>
            <a:off x="1556550" y="2285663"/>
            <a:ext cx="6030900" cy="841800"/>
          </a:xfrm>
          <a:prstGeom prst="rect">
            <a:avLst/>
          </a:prstGeom>
          <a:effectLst>
            <a:outerShdw dist="47625" dir="840000" algn="bl" rotWithShape="0">
              <a:srgbClr val="000000">
                <a:alpha val="36000"/>
              </a:srgbClr>
            </a:outerShdw>
          </a:effectLst>
        </p:spPr>
        <p:txBody>
          <a:bodyPr spcFirstLastPara="1" wrap="square" lIns="91425" tIns="91425" rIns="91425" bIns="91425" anchor="ctr" anchorCtr="0">
            <a:norm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cxnSp>
        <p:nvCxnSpPr>
          <p:cNvPr id="124" name="Google Shape;124;p3"/>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125" name="Google Shape;125;p3"/>
          <p:cNvSpPr txBox="1">
            <a:spLocks noGrp="1"/>
          </p:cNvSpPr>
          <p:nvPr>
            <p:ph type="title" idx="2" hasCustomPrompt="1"/>
          </p:nvPr>
        </p:nvSpPr>
        <p:spPr>
          <a:xfrm>
            <a:off x="3906300" y="720513"/>
            <a:ext cx="1331400" cy="1184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dk1"/>
              </a:buClr>
              <a:buSzPts val="12000"/>
              <a:buNone/>
              <a:defRPr sz="48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 name="Google Shape;126;p3"/>
          <p:cNvSpPr txBox="1">
            <a:spLocks noGrp="1"/>
          </p:cNvSpPr>
          <p:nvPr>
            <p:ph type="subTitle" idx="1"/>
          </p:nvPr>
        </p:nvSpPr>
        <p:spPr>
          <a:xfrm>
            <a:off x="3282300" y="3906350"/>
            <a:ext cx="2579400" cy="675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1_2_1_1">
    <p:spTree>
      <p:nvGrpSpPr>
        <p:cNvPr id="1" name="Shape 1028"/>
        <p:cNvGrpSpPr/>
        <p:nvPr/>
      </p:nvGrpSpPr>
      <p:grpSpPr>
        <a:xfrm>
          <a:off x="0" y="0"/>
          <a:ext cx="0" cy="0"/>
          <a:chOff x="0" y="0"/>
          <a:chExt cx="0" cy="0"/>
        </a:xfrm>
      </p:grpSpPr>
      <p:cxnSp>
        <p:nvCxnSpPr>
          <p:cNvPr id="1029" name="Google Shape;1029;p21"/>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0" name="Google Shape;1030;p21"/>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1" name="Google Shape;1031;p21"/>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2" name="Google Shape;1032;p21"/>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3" name="Google Shape;1033;p21"/>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4" name="Google Shape;1034;p21"/>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5" name="Google Shape;1035;p21"/>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6" name="Google Shape;1036;p21"/>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7" name="Google Shape;1037;p21"/>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8" name="Google Shape;1038;p21"/>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39" name="Google Shape;1039;p21"/>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0" name="Google Shape;1040;p21"/>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1" name="Google Shape;1041;p21"/>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2" name="Google Shape;1042;p21"/>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3" name="Google Shape;1043;p21"/>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4" name="Google Shape;1044;p21"/>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5" name="Google Shape;1045;p21"/>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6" name="Google Shape;1046;p21"/>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7" name="Google Shape;1047;p21"/>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8" name="Google Shape;1048;p21"/>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49" name="Google Shape;1049;p21"/>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0" name="Google Shape;1050;p21"/>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1" name="Google Shape;1051;p21"/>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2" name="Google Shape;1052;p21"/>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3" name="Google Shape;1053;p21"/>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4" name="Google Shape;1054;p21"/>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5" name="Google Shape;1055;p21"/>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6" name="Google Shape;1056;p21"/>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7" name="Google Shape;1057;p21"/>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8" name="Google Shape;1058;p21"/>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59" name="Google Shape;1059;p21"/>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0" name="Google Shape;1060;p21"/>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1" name="Google Shape;1061;p21"/>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62" name="Google Shape;1062;p21"/>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3" name="Google Shape;1063;p21"/>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4" name="Google Shape;1064;p21"/>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5" name="Google Shape;1065;p21"/>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6" name="Google Shape;1066;p21"/>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7" name="Google Shape;1067;p21"/>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8" name="Google Shape;1068;p21"/>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69" name="Google Shape;1069;p21"/>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0" name="Google Shape;1070;p21"/>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1" name="Google Shape;1071;p21"/>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2" name="Google Shape;1072;p21"/>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3" name="Google Shape;1073;p21"/>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4" name="Google Shape;1074;p21"/>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5" name="Google Shape;1075;p21"/>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6" name="Google Shape;1076;p21"/>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7" name="Google Shape;1077;p21"/>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8" name="Google Shape;1078;p21"/>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079" name="Google Shape;1079;p21"/>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080" name="Google Shape;1080;p21"/>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081" name="Google Shape;1081;p21"/>
          <p:cNvSpPr txBox="1">
            <a:spLocks noGrp="1"/>
          </p:cNvSpPr>
          <p:nvPr>
            <p:ph type="title" idx="2"/>
          </p:nvPr>
        </p:nvSpPr>
        <p:spPr>
          <a:xfrm>
            <a:off x="706488" y="3025738"/>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82" name="Google Shape;1082;p21"/>
          <p:cNvSpPr txBox="1">
            <a:spLocks noGrp="1"/>
          </p:cNvSpPr>
          <p:nvPr>
            <p:ph type="subTitle" idx="1"/>
          </p:nvPr>
        </p:nvSpPr>
        <p:spPr>
          <a:xfrm>
            <a:off x="706499" y="3419713"/>
            <a:ext cx="20391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3" name="Google Shape;1083;p21"/>
          <p:cNvSpPr txBox="1">
            <a:spLocks noGrp="1"/>
          </p:cNvSpPr>
          <p:nvPr>
            <p:ph type="title" idx="3"/>
          </p:nvPr>
        </p:nvSpPr>
        <p:spPr>
          <a:xfrm>
            <a:off x="6383270" y="3025750"/>
            <a:ext cx="2046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84" name="Google Shape;1084;p21"/>
          <p:cNvSpPr txBox="1">
            <a:spLocks noGrp="1"/>
          </p:cNvSpPr>
          <p:nvPr>
            <p:ph type="subTitle" idx="4"/>
          </p:nvPr>
        </p:nvSpPr>
        <p:spPr>
          <a:xfrm>
            <a:off x="6390775" y="3419725"/>
            <a:ext cx="20391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5" name="Google Shape;1085;p21"/>
          <p:cNvSpPr txBox="1">
            <a:spLocks noGrp="1"/>
          </p:cNvSpPr>
          <p:nvPr>
            <p:ph type="title" idx="5"/>
          </p:nvPr>
        </p:nvSpPr>
        <p:spPr>
          <a:xfrm>
            <a:off x="706488" y="1736713"/>
            <a:ext cx="2046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86" name="Google Shape;1086;p21"/>
          <p:cNvSpPr txBox="1">
            <a:spLocks noGrp="1"/>
          </p:cNvSpPr>
          <p:nvPr>
            <p:ph type="subTitle" idx="6"/>
          </p:nvPr>
        </p:nvSpPr>
        <p:spPr>
          <a:xfrm>
            <a:off x="706499" y="2130688"/>
            <a:ext cx="20391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7" name="Google Shape;1087;p21"/>
          <p:cNvSpPr txBox="1">
            <a:spLocks noGrp="1"/>
          </p:cNvSpPr>
          <p:nvPr>
            <p:ph type="title" idx="7"/>
          </p:nvPr>
        </p:nvSpPr>
        <p:spPr>
          <a:xfrm>
            <a:off x="6383270" y="1736725"/>
            <a:ext cx="2046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088" name="Google Shape;1088;p21"/>
          <p:cNvSpPr txBox="1">
            <a:spLocks noGrp="1"/>
          </p:cNvSpPr>
          <p:nvPr>
            <p:ph type="subTitle" idx="8"/>
          </p:nvPr>
        </p:nvSpPr>
        <p:spPr>
          <a:xfrm>
            <a:off x="6390900" y="2130700"/>
            <a:ext cx="20391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89" name="Google Shape;1089;p21"/>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3">
  <p:cSld name="CUSTOM_1_2_1_1_1">
    <p:spTree>
      <p:nvGrpSpPr>
        <p:cNvPr id="1" name="Shape 1090"/>
        <p:cNvGrpSpPr/>
        <p:nvPr/>
      </p:nvGrpSpPr>
      <p:grpSpPr>
        <a:xfrm>
          <a:off x="0" y="0"/>
          <a:ext cx="0" cy="0"/>
          <a:chOff x="0" y="0"/>
          <a:chExt cx="0" cy="0"/>
        </a:xfrm>
      </p:grpSpPr>
      <p:cxnSp>
        <p:nvCxnSpPr>
          <p:cNvPr id="1091" name="Google Shape;1091;p22"/>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2" name="Google Shape;1092;p22"/>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3" name="Google Shape;1093;p22"/>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4" name="Google Shape;1094;p22"/>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5" name="Google Shape;1095;p22"/>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6" name="Google Shape;1096;p22"/>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7" name="Google Shape;1097;p22"/>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8" name="Google Shape;1098;p22"/>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099" name="Google Shape;1099;p22"/>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0" name="Google Shape;1100;p22"/>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1" name="Google Shape;1101;p22"/>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2" name="Google Shape;1102;p22"/>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3" name="Google Shape;1103;p22"/>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4" name="Google Shape;1104;p22"/>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5" name="Google Shape;1105;p22"/>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6" name="Google Shape;1106;p22"/>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7" name="Google Shape;1107;p22"/>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8" name="Google Shape;1108;p22"/>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09" name="Google Shape;1109;p22"/>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0" name="Google Shape;1110;p22"/>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1" name="Google Shape;1111;p22"/>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2" name="Google Shape;1112;p22"/>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3" name="Google Shape;1113;p22"/>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4" name="Google Shape;1114;p22"/>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5" name="Google Shape;1115;p22"/>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6" name="Google Shape;1116;p22"/>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7" name="Google Shape;1117;p22"/>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8" name="Google Shape;1118;p22"/>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19" name="Google Shape;1119;p22"/>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20" name="Google Shape;1120;p22"/>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21" name="Google Shape;1121;p22"/>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22" name="Google Shape;1122;p22"/>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23" name="Google Shape;1123;p22"/>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24" name="Google Shape;1124;p22"/>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5" name="Google Shape;1125;p22"/>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6" name="Google Shape;1126;p22"/>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7" name="Google Shape;1127;p22"/>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8" name="Google Shape;1128;p22"/>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29" name="Google Shape;1129;p22"/>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0" name="Google Shape;1130;p22"/>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1" name="Google Shape;1131;p22"/>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2" name="Google Shape;1132;p22"/>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3" name="Google Shape;1133;p22"/>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4" name="Google Shape;1134;p22"/>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5" name="Google Shape;1135;p22"/>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6" name="Google Shape;1136;p22"/>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7" name="Google Shape;1137;p22"/>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8" name="Google Shape;1138;p22"/>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39" name="Google Shape;1139;p22"/>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40" name="Google Shape;1140;p22"/>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41" name="Google Shape;1141;p22"/>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142" name="Google Shape;1142;p22"/>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43" name="Google Shape;1143;p22"/>
          <p:cNvSpPr txBox="1">
            <a:spLocks noGrp="1"/>
          </p:cNvSpPr>
          <p:nvPr>
            <p:ph type="title" idx="2"/>
          </p:nvPr>
        </p:nvSpPr>
        <p:spPr>
          <a:xfrm>
            <a:off x="706488" y="3399038"/>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144" name="Google Shape;1144;p22"/>
          <p:cNvSpPr txBox="1">
            <a:spLocks noGrp="1"/>
          </p:cNvSpPr>
          <p:nvPr>
            <p:ph type="subTitle" idx="1"/>
          </p:nvPr>
        </p:nvSpPr>
        <p:spPr>
          <a:xfrm>
            <a:off x="706499" y="3793013"/>
            <a:ext cx="20391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5" name="Google Shape;1145;p22"/>
          <p:cNvSpPr txBox="1">
            <a:spLocks noGrp="1"/>
          </p:cNvSpPr>
          <p:nvPr>
            <p:ph type="title" idx="3"/>
          </p:nvPr>
        </p:nvSpPr>
        <p:spPr>
          <a:xfrm>
            <a:off x="6383270" y="339905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146" name="Google Shape;1146;p22"/>
          <p:cNvSpPr txBox="1">
            <a:spLocks noGrp="1"/>
          </p:cNvSpPr>
          <p:nvPr>
            <p:ph type="subTitle" idx="4"/>
          </p:nvPr>
        </p:nvSpPr>
        <p:spPr>
          <a:xfrm>
            <a:off x="6390775" y="3793025"/>
            <a:ext cx="20391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7" name="Google Shape;1147;p22"/>
          <p:cNvSpPr txBox="1">
            <a:spLocks noGrp="1"/>
          </p:cNvSpPr>
          <p:nvPr>
            <p:ph type="title" idx="5"/>
          </p:nvPr>
        </p:nvSpPr>
        <p:spPr>
          <a:xfrm>
            <a:off x="1878575" y="1291000"/>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148" name="Google Shape;1148;p22"/>
          <p:cNvSpPr txBox="1">
            <a:spLocks noGrp="1"/>
          </p:cNvSpPr>
          <p:nvPr>
            <p:ph type="subTitle" idx="6"/>
          </p:nvPr>
        </p:nvSpPr>
        <p:spPr>
          <a:xfrm>
            <a:off x="1878587" y="1684975"/>
            <a:ext cx="20391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9" name="Google Shape;1149;p22"/>
          <p:cNvSpPr txBox="1">
            <a:spLocks noGrp="1"/>
          </p:cNvSpPr>
          <p:nvPr>
            <p:ph type="title" idx="7"/>
          </p:nvPr>
        </p:nvSpPr>
        <p:spPr>
          <a:xfrm>
            <a:off x="5251683" y="1291013"/>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150" name="Google Shape;1150;p22"/>
          <p:cNvSpPr txBox="1">
            <a:spLocks noGrp="1"/>
          </p:cNvSpPr>
          <p:nvPr>
            <p:ph type="subTitle" idx="8"/>
          </p:nvPr>
        </p:nvSpPr>
        <p:spPr>
          <a:xfrm>
            <a:off x="5259312" y="1684988"/>
            <a:ext cx="20391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151" name="Google Shape;1151;p22"/>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1152"/>
        <p:cNvGrpSpPr/>
        <p:nvPr/>
      </p:nvGrpSpPr>
      <p:grpSpPr>
        <a:xfrm>
          <a:off x="0" y="0"/>
          <a:ext cx="0" cy="0"/>
          <a:chOff x="0" y="0"/>
          <a:chExt cx="0" cy="0"/>
        </a:xfrm>
      </p:grpSpPr>
      <p:sp>
        <p:nvSpPr>
          <p:cNvPr id="1153" name="Google Shape;1153;p23"/>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154" name="Google Shape;1154;p23"/>
          <p:cNvGrpSpPr/>
          <p:nvPr/>
        </p:nvGrpSpPr>
        <p:grpSpPr>
          <a:xfrm>
            <a:off x="0" y="-4800"/>
            <a:ext cx="9144010" cy="5153100"/>
            <a:chOff x="0" y="-4800"/>
            <a:chExt cx="9144010" cy="5153100"/>
          </a:xfrm>
        </p:grpSpPr>
        <p:cxnSp>
          <p:nvCxnSpPr>
            <p:cNvPr id="1155" name="Google Shape;1155;p23"/>
            <p:cNvCxnSpPr/>
            <p:nvPr/>
          </p:nvCxnSpPr>
          <p:spPr>
            <a:xfrm>
              <a:off x="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56" name="Google Shape;1156;p23"/>
            <p:cNvCxnSpPr/>
            <p:nvPr/>
          </p:nvCxnSpPr>
          <p:spPr>
            <a:xfrm>
              <a:off x="2795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57" name="Google Shape;1157;p23"/>
            <p:cNvCxnSpPr/>
            <p:nvPr/>
          </p:nvCxnSpPr>
          <p:spPr>
            <a:xfrm>
              <a:off x="5590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58" name="Google Shape;1158;p23"/>
            <p:cNvCxnSpPr/>
            <p:nvPr/>
          </p:nvCxnSpPr>
          <p:spPr>
            <a:xfrm>
              <a:off x="8385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59" name="Google Shape;1159;p23"/>
            <p:cNvCxnSpPr/>
            <p:nvPr/>
          </p:nvCxnSpPr>
          <p:spPr>
            <a:xfrm>
              <a:off x="11180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0" name="Google Shape;1160;p23"/>
            <p:cNvCxnSpPr/>
            <p:nvPr/>
          </p:nvCxnSpPr>
          <p:spPr>
            <a:xfrm>
              <a:off x="13975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1" name="Google Shape;1161;p23"/>
            <p:cNvCxnSpPr/>
            <p:nvPr/>
          </p:nvCxnSpPr>
          <p:spPr>
            <a:xfrm>
              <a:off x="16770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2" name="Google Shape;1162;p23"/>
            <p:cNvCxnSpPr/>
            <p:nvPr/>
          </p:nvCxnSpPr>
          <p:spPr>
            <a:xfrm>
              <a:off x="19565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3" name="Google Shape;1163;p23"/>
            <p:cNvCxnSpPr/>
            <p:nvPr/>
          </p:nvCxnSpPr>
          <p:spPr>
            <a:xfrm>
              <a:off x="22361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4" name="Google Shape;1164;p23"/>
            <p:cNvCxnSpPr/>
            <p:nvPr/>
          </p:nvCxnSpPr>
          <p:spPr>
            <a:xfrm>
              <a:off x="25156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5" name="Google Shape;1165;p23"/>
            <p:cNvCxnSpPr/>
            <p:nvPr/>
          </p:nvCxnSpPr>
          <p:spPr>
            <a:xfrm>
              <a:off x="27951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6" name="Google Shape;1166;p23"/>
            <p:cNvCxnSpPr/>
            <p:nvPr/>
          </p:nvCxnSpPr>
          <p:spPr>
            <a:xfrm>
              <a:off x="30684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7" name="Google Shape;1167;p23"/>
            <p:cNvCxnSpPr/>
            <p:nvPr/>
          </p:nvCxnSpPr>
          <p:spPr>
            <a:xfrm>
              <a:off x="33541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8" name="Google Shape;1168;p23"/>
            <p:cNvCxnSpPr/>
            <p:nvPr/>
          </p:nvCxnSpPr>
          <p:spPr>
            <a:xfrm>
              <a:off x="36336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69" name="Google Shape;1169;p23"/>
            <p:cNvCxnSpPr/>
            <p:nvPr/>
          </p:nvCxnSpPr>
          <p:spPr>
            <a:xfrm>
              <a:off x="39131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0" name="Google Shape;1170;p23"/>
            <p:cNvCxnSpPr/>
            <p:nvPr/>
          </p:nvCxnSpPr>
          <p:spPr>
            <a:xfrm>
              <a:off x="41926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1" name="Google Shape;1171;p23"/>
            <p:cNvCxnSpPr/>
            <p:nvPr/>
          </p:nvCxnSpPr>
          <p:spPr>
            <a:xfrm>
              <a:off x="44722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2" name="Google Shape;1172;p23"/>
            <p:cNvCxnSpPr/>
            <p:nvPr/>
          </p:nvCxnSpPr>
          <p:spPr>
            <a:xfrm>
              <a:off x="47517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3" name="Google Shape;1173;p23"/>
            <p:cNvCxnSpPr/>
            <p:nvPr/>
          </p:nvCxnSpPr>
          <p:spPr>
            <a:xfrm>
              <a:off x="50312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4" name="Google Shape;1174;p23"/>
            <p:cNvCxnSpPr/>
            <p:nvPr/>
          </p:nvCxnSpPr>
          <p:spPr>
            <a:xfrm>
              <a:off x="53107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5" name="Google Shape;1175;p23"/>
            <p:cNvCxnSpPr/>
            <p:nvPr/>
          </p:nvCxnSpPr>
          <p:spPr>
            <a:xfrm>
              <a:off x="55902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6" name="Google Shape;1176;p23"/>
            <p:cNvCxnSpPr/>
            <p:nvPr/>
          </p:nvCxnSpPr>
          <p:spPr>
            <a:xfrm>
              <a:off x="58697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7" name="Google Shape;1177;p23"/>
            <p:cNvCxnSpPr/>
            <p:nvPr/>
          </p:nvCxnSpPr>
          <p:spPr>
            <a:xfrm>
              <a:off x="61492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8" name="Google Shape;1178;p23"/>
            <p:cNvCxnSpPr/>
            <p:nvPr/>
          </p:nvCxnSpPr>
          <p:spPr>
            <a:xfrm>
              <a:off x="64287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79" name="Google Shape;1179;p23"/>
            <p:cNvCxnSpPr/>
            <p:nvPr/>
          </p:nvCxnSpPr>
          <p:spPr>
            <a:xfrm>
              <a:off x="67083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0" name="Google Shape;1180;p23"/>
            <p:cNvCxnSpPr/>
            <p:nvPr/>
          </p:nvCxnSpPr>
          <p:spPr>
            <a:xfrm>
              <a:off x="69878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1" name="Google Shape;1181;p23"/>
            <p:cNvCxnSpPr/>
            <p:nvPr/>
          </p:nvCxnSpPr>
          <p:spPr>
            <a:xfrm>
              <a:off x="72673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2" name="Google Shape;1182;p23"/>
            <p:cNvCxnSpPr/>
            <p:nvPr/>
          </p:nvCxnSpPr>
          <p:spPr>
            <a:xfrm>
              <a:off x="75468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3" name="Google Shape;1183;p23"/>
            <p:cNvCxnSpPr/>
            <p:nvPr/>
          </p:nvCxnSpPr>
          <p:spPr>
            <a:xfrm>
              <a:off x="78263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4" name="Google Shape;1184;p23"/>
            <p:cNvCxnSpPr/>
            <p:nvPr/>
          </p:nvCxnSpPr>
          <p:spPr>
            <a:xfrm>
              <a:off x="81058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5" name="Google Shape;1185;p23"/>
            <p:cNvCxnSpPr/>
            <p:nvPr/>
          </p:nvCxnSpPr>
          <p:spPr>
            <a:xfrm>
              <a:off x="83853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6" name="Google Shape;1186;p23"/>
            <p:cNvCxnSpPr/>
            <p:nvPr/>
          </p:nvCxnSpPr>
          <p:spPr>
            <a:xfrm>
              <a:off x="86648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7" name="Google Shape;1187;p23"/>
            <p:cNvCxnSpPr/>
            <p:nvPr/>
          </p:nvCxnSpPr>
          <p:spPr>
            <a:xfrm>
              <a:off x="89444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188" name="Google Shape;1188;p23"/>
            <p:cNvCxnSpPr/>
            <p:nvPr/>
          </p:nvCxnSpPr>
          <p:spPr>
            <a:xfrm>
              <a:off x="4572010" y="-45158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89" name="Google Shape;1189;p23"/>
            <p:cNvCxnSpPr/>
            <p:nvPr/>
          </p:nvCxnSpPr>
          <p:spPr>
            <a:xfrm>
              <a:off x="4572010" y="-42363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0" name="Google Shape;1190;p23"/>
            <p:cNvCxnSpPr/>
            <p:nvPr/>
          </p:nvCxnSpPr>
          <p:spPr>
            <a:xfrm>
              <a:off x="4572010" y="-39568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1" name="Google Shape;1191;p23"/>
            <p:cNvCxnSpPr/>
            <p:nvPr/>
          </p:nvCxnSpPr>
          <p:spPr>
            <a:xfrm>
              <a:off x="4572010" y="-36773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2" name="Google Shape;1192;p23"/>
            <p:cNvCxnSpPr/>
            <p:nvPr/>
          </p:nvCxnSpPr>
          <p:spPr>
            <a:xfrm>
              <a:off x="4572010" y="-33978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3" name="Google Shape;1193;p23"/>
            <p:cNvCxnSpPr/>
            <p:nvPr/>
          </p:nvCxnSpPr>
          <p:spPr>
            <a:xfrm>
              <a:off x="4572010" y="-31183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4" name="Google Shape;1194;p23"/>
            <p:cNvCxnSpPr/>
            <p:nvPr/>
          </p:nvCxnSpPr>
          <p:spPr>
            <a:xfrm>
              <a:off x="4572010" y="-28387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5" name="Google Shape;1195;p23"/>
            <p:cNvCxnSpPr/>
            <p:nvPr/>
          </p:nvCxnSpPr>
          <p:spPr>
            <a:xfrm>
              <a:off x="4572010" y="-25592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6" name="Google Shape;1196;p23"/>
            <p:cNvCxnSpPr/>
            <p:nvPr/>
          </p:nvCxnSpPr>
          <p:spPr>
            <a:xfrm>
              <a:off x="4572010" y="-22797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7" name="Google Shape;1197;p23"/>
            <p:cNvCxnSpPr/>
            <p:nvPr/>
          </p:nvCxnSpPr>
          <p:spPr>
            <a:xfrm>
              <a:off x="4572010" y="-20002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8" name="Google Shape;1198;p23"/>
            <p:cNvCxnSpPr/>
            <p:nvPr/>
          </p:nvCxnSpPr>
          <p:spPr>
            <a:xfrm>
              <a:off x="4572010" y="-17207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199" name="Google Shape;1199;p23"/>
            <p:cNvCxnSpPr/>
            <p:nvPr/>
          </p:nvCxnSpPr>
          <p:spPr>
            <a:xfrm>
              <a:off x="4572010" y="-14412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0" name="Google Shape;1200;p23"/>
            <p:cNvCxnSpPr/>
            <p:nvPr/>
          </p:nvCxnSpPr>
          <p:spPr>
            <a:xfrm>
              <a:off x="4572010" y="-11617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1" name="Google Shape;1201;p23"/>
            <p:cNvCxnSpPr/>
            <p:nvPr/>
          </p:nvCxnSpPr>
          <p:spPr>
            <a:xfrm>
              <a:off x="4572010" y="-8822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2" name="Google Shape;1202;p23"/>
            <p:cNvCxnSpPr/>
            <p:nvPr/>
          </p:nvCxnSpPr>
          <p:spPr>
            <a:xfrm>
              <a:off x="4572010" y="-602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3" name="Google Shape;1203;p23"/>
            <p:cNvCxnSpPr/>
            <p:nvPr/>
          </p:nvCxnSpPr>
          <p:spPr>
            <a:xfrm>
              <a:off x="4572010" y="-323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4" name="Google Shape;1204;p23"/>
            <p:cNvCxnSpPr/>
            <p:nvPr/>
          </p:nvCxnSpPr>
          <p:spPr>
            <a:xfrm>
              <a:off x="4572010" y="-43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05" name="Google Shape;1205;p23"/>
            <p:cNvCxnSpPr/>
            <p:nvPr/>
          </p:nvCxnSpPr>
          <p:spPr>
            <a:xfrm>
              <a:off x="4572010" y="235850"/>
              <a:ext cx="0" cy="9144000"/>
            </a:xfrm>
            <a:prstGeom prst="straightConnector1">
              <a:avLst/>
            </a:prstGeom>
            <a:noFill/>
            <a:ln w="9525" cap="flat" cmpd="sng">
              <a:solidFill>
                <a:srgbClr val="D9D9D9"/>
              </a:solidFill>
              <a:prstDash val="solid"/>
              <a:round/>
              <a:headEnd type="none" w="med" len="med"/>
              <a:tailEnd type="none" w="med" len="med"/>
            </a:ln>
          </p:spPr>
        </p:cxnSp>
      </p:grpSp>
      <p:cxnSp>
        <p:nvCxnSpPr>
          <p:cNvPr id="1206" name="Google Shape;1206;p23"/>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1207" name="Google Shape;1207;p23"/>
          <p:cNvSpPr txBox="1">
            <a:spLocks noGrp="1"/>
          </p:cNvSpPr>
          <p:nvPr>
            <p:ph type="title"/>
          </p:nvPr>
        </p:nvSpPr>
        <p:spPr>
          <a:xfrm>
            <a:off x="7395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08" name="Google Shape;1208;p23"/>
          <p:cNvSpPr txBox="1">
            <a:spLocks noGrp="1"/>
          </p:cNvSpPr>
          <p:nvPr>
            <p:ph type="subTitle" idx="1"/>
          </p:nvPr>
        </p:nvSpPr>
        <p:spPr>
          <a:xfrm>
            <a:off x="1711450" y="3691075"/>
            <a:ext cx="2271300" cy="6753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200"/>
              <a:buChar char="●"/>
              <a:defRPr sz="1400">
                <a:solidFill>
                  <a:schemeClr val="dk1"/>
                </a:solidFill>
              </a:defRPr>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1209" name="Google Shape;1209;p23"/>
          <p:cNvSpPr txBox="1">
            <a:spLocks noGrp="1"/>
          </p:cNvSpPr>
          <p:nvPr>
            <p:ph type="subTitle" idx="2"/>
          </p:nvPr>
        </p:nvSpPr>
        <p:spPr>
          <a:xfrm>
            <a:off x="5212842" y="3691075"/>
            <a:ext cx="2271300" cy="6753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200"/>
              <a:buChar char="●"/>
              <a:defRPr sz="1400">
                <a:solidFill>
                  <a:schemeClr val="dk1"/>
                </a:solidFill>
              </a:defRPr>
            </a:lvl1pPr>
            <a:lvl2pPr lvl="1" algn="ctr" rtl="0">
              <a:spcBef>
                <a:spcPts val="0"/>
              </a:spcBef>
              <a:spcAft>
                <a:spcPts val="0"/>
              </a:spcAft>
              <a:buSzPts val="1200"/>
              <a:buChar char="○"/>
              <a:defRPr sz="1200"/>
            </a:lvl2pPr>
            <a:lvl3pPr lvl="2" algn="ctr" rtl="0">
              <a:spcBef>
                <a:spcPts val="0"/>
              </a:spcBef>
              <a:spcAft>
                <a:spcPts val="0"/>
              </a:spcAft>
              <a:buSzPts val="1200"/>
              <a:buChar char="■"/>
              <a:defRPr sz="1200"/>
            </a:lvl3pPr>
            <a:lvl4pPr lvl="3" algn="ctr" rtl="0">
              <a:spcBef>
                <a:spcPts val="0"/>
              </a:spcBef>
              <a:spcAft>
                <a:spcPts val="0"/>
              </a:spcAft>
              <a:buSzPts val="1200"/>
              <a:buChar char="●"/>
              <a:defRPr sz="1200"/>
            </a:lvl4pPr>
            <a:lvl5pPr lvl="4" algn="ctr" rtl="0">
              <a:spcBef>
                <a:spcPts val="0"/>
              </a:spcBef>
              <a:spcAft>
                <a:spcPts val="0"/>
              </a:spcAft>
              <a:buSzPts val="1200"/>
              <a:buChar char="○"/>
              <a:defRPr sz="1200"/>
            </a:lvl5pPr>
            <a:lvl6pPr lvl="5" algn="ctr" rtl="0">
              <a:spcBef>
                <a:spcPts val="0"/>
              </a:spcBef>
              <a:spcAft>
                <a:spcPts val="0"/>
              </a:spcAft>
              <a:buSzPts val="1200"/>
              <a:buChar char="■"/>
              <a:defRPr sz="1200"/>
            </a:lvl6pPr>
            <a:lvl7pPr lvl="6" algn="ctr" rtl="0">
              <a:spcBef>
                <a:spcPts val="0"/>
              </a:spcBef>
              <a:spcAft>
                <a:spcPts val="0"/>
              </a:spcAft>
              <a:buSzPts val="1200"/>
              <a:buChar char="●"/>
              <a:defRPr sz="1200"/>
            </a:lvl7pPr>
            <a:lvl8pPr lvl="7" algn="ctr" rtl="0">
              <a:spcBef>
                <a:spcPts val="0"/>
              </a:spcBef>
              <a:spcAft>
                <a:spcPts val="0"/>
              </a:spcAft>
              <a:buSzPts val="1200"/>
              <a:buChar char="○"/>
              <a:defRPr sz="1200"/>
            </a:lvl8pPr>
            <a:lvl9pPr lvl="8" algn="ctr" rtl="0">
              <a:spcBef>
                <a:spcPts val="0"/>
              </a:spcBef>
              <a:spcAft>
                <a:spcPts val="0"/>
              </a:spcAft>
              <a:buSzPts val="1200"/>
              <a:buChar char="■"/>
              <a:defRPr sz="1200"/>
            </a:lvl9pPr>
          </a:lstStyle>
          <a:p>
            <a:endParaRPr/>
          </a:p>
        </p:txBody>
      </p:sp>
      <p:sp>
        <p:nvSpPr>
          <p:cNvPr id="1210" name="Google Shape;1210;p23"/>
          <p:cNvSpPr txBox="1">
            <a:spLocks noGrp="1"/>
          </p:cNvSpPr>
          <p:nvPr>
            <p:ph type="title" idx="3"/>
          </p:nvPr>
        </p:nvSpPr>
        <p:spPr>
          <a:xfrm>
            <a:off x="1236100" y="3214600"/>
            <a:ext cx="3222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11" name="Google Shape;1211;p23"/>
          <p:cNvSpPr txBox="1">
            <a:spLocks noGrp="1"/>
          </p:cNvSpPr>
          <p:nvPr>
            <p:ph type="title" idx="4"/>
          </p:nvPr>
        </p:nvSpPr>
        <p:spPr>
          <a:xfrm>
            <a:off x="4737500" y="3214600"/>
            <a:ext cx="3222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1212"/>
        <p:cNvGrpSpPr/>
        <p:nvPr/>
      </p:nvGrpSpPr>
      <p:grpSpPr>
        <a:xfrm>
          <a:off x="0" y="0"/>
          <a:ext cx="0" cy="0"/>
          <a:chOff x="0" y="0"/>
          <a:chExt cx="0" cy="0"/>
        </a:xfrm>
      </p:grpSpPr>
      <p:cxnSp>
        <p:nvCxnSpPr>
          <p:cNvPr id="1213" name="Google Shape;1213;p24"/>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4" name="Google Shape;1214;p24"/>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5" name="Google Shape;1215;p24"/>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6" name="Google Shape;1216;p24"/>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7" name="Google Shape;1217;p24"/>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8" name="Google Shape;1218;p24"/>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19" name="Google Shape;1219;p24"/>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0" name="Google Shape;1220;p24"/>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1" name="Google Shape;1221;p24"/>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2" name="Google Shape;1222;p24"/>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3" name="Google Shape;1223;p24"/>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4" name="Google Shape;1224;p24"/>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5" name="Google Shape;1225;p24"/>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6" name="Google Shape;1226;p24"/>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7" name="Google Shape;1227;p24"/>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8" name="Google Shape;1228;p24"/>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29" name="Google Shape;1229;p24"/>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0" name="Google Shape;1230;p24"/>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1" name="Google Shape;1231;p24"/>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2" name="Google Shape;1232;p24"/>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3" name="Google Shape;1233;p24"/>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4" name="Google Shape;1234;p24"/>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5" name="Google Shape;1235;p24"/>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6" name="Google Shape;1236;p24"/>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7" name="Google Shape;1237;p24"/>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8" name="Google Shape;1238;p24"/>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39" name="Google Shape;1239;p24"/>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0" name="Google Shape;1240;p24"/>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1" name="Google Shape;1241;p24"/>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2" name="Google Shape;1242;p24"/>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3" name="Google Shape;1243;p24"/>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4" name="Google Shape;1244;p24"/>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5" name="Google Shape;1245;p24"/>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46" name="Google Shape;1246;p24"/>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47" name="Google Shape;1247;p24"/>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48" name="Google Shape;1248;p24"/>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49" name="Google Shape;1249;p24"/>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0" name="Google Shape;1250;p24"/>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1" name="Google Shape;1251;p24"/>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2" name="Google Shape;1252;p24"/>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3" name="Google Shape;1253;p24"/>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4" name="Google Shape;1254;p24"/>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5" name="Google Shape;1255;p24"/>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6" name="Google Shape;1256;p24"/>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7" name="Google Shape;1257;p24"/>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8" name="Google Shape;1258;p24"/>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59" name="Google Shape;1259;p24"/>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60" name="Google Shape;1260;p24"/>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61" name="Google Shape;1261;p24"/>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62" name="Google Shape;1262;p24"/>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263" name="Google Shape;1263;p24"/>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264" name="Google Shape;1264;p24"/>
          <p:cNvSpPr txBox="1">
            <a:spLocks noGrp="1"/>
          </p:cNvSpPr>
          <p:nvPr>
            <p:ph type="title"/>
          </p:nvPr>
        </p:nvSpPr>
        <p:spPr>
          <a:xfrm>
            <a:off x="2261100" y="1172225"/>
            <a:ext cx="4621800" cy="2081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26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265" name="Google Shape;1265;p24"/>
          <p:cNvSpPr txBox="1">
            <a:spLocks noGrp="1"/>
          </p:cNvSpPr>
          <p:nvPr>
            <p:ph type="subTitle" idx="1"/>
          </p:nvPr>
        </p:nvSpPr>
        <p:spPr>
          <a:xfrm>
            <a:off x="2905050" y="3553725"/>
            <a:ext cx="33339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6" name="Google Shape;1266;p24"/>
          <p:cNvSpPr txBox="1">
            <a:spLocks noGrp="1"/>
          </p:cNvSpPr>
          <p:nvPr>
            <p:ph type="title" idx="2"/>
          </p:nvPr>
        </p:nvSpPr>
        <p:spPr>
          <a:xfrm>
            <a:off x="1079953" y="791213"/>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7200">
                <a:solidFill>
                  <a:schemeClr val="accent2"/>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sp>
        <p:nvSpPr>
          <p:cNvPr id="1267" name="Google Shape;1267;p24"/>
          <p:cNvSpPr txBox="1">
            <a:spLocks noGrp="1"/>
          </p:cNvSpPr>
          <p:nvPr>
            <p:ph type="title" idx="3"/>
          </p:nvPr>
        </p:nvSpPr>
        <p:spPr>
          <a:xfrm>
            <a:off x="6017453" y="2629538"/>
            <a:ext cx="2046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sz="7200">
                <a:solidFill>
                  <a:schemeClr val="accent2"/>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a:endParaRPr/>
          </a:p>
        </p:txBody>
      </p:sp>
      <p:cxnSp>
        <p:nvCxnSpPr>
          <p:cNvPr id="1268" name="Google Shape;1268;p24"/>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_1_1">
    <p:spTree>
      <p:nvGrpSpPr>
        <p:cNvPr id="1" name="Shape 1269"/>
        <p:cNvGrpSpPr/>
        <p:nvPr/>
      </p:nvGrpSpPr>
      <p:grpSpPr>
        <a:xfrm>
          <a:off x="0" y="0"/>
          <a:ext cx="0" cy="0"/>
          <a:chOff x="0" y="0"/>
          <a:chExt cx="0" cy="0"/>
        </a:xfrm>
      </p:grpSpPr>
      <p:cxnSp>
        <p:nvCxnSpPr>
          <p:cNvPr id="1270" name="Google Shape;1270;p25"/>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1" name="Google Shape;1271;p25"/>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2" name="Google Shape;1272;p25"/>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3" name="Google Shape;1273;p25"/>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4" name="Google Shape;1274;p25"/>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5" name="Google Shape;1275;p25"/>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6" name="Google Shape;1276;p25"/>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7" name="Google Shape;1277;p25"/>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8" name="Google Shape;1278;p25"/>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79" name="Google Shape;1279;p25"/>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0" name="Google Shape;1280;p25"/>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1" name="Google Shape;1281;p25"/>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2" name="Google Shape;1282;p25"/>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3" name="Google Shape;1283;p25"/>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4" name="Google Shape;1284;p25"/>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5" name="Google Shape;1285;p25"/>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6" name="Google Shape;1286;p25"/>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7" name="Google Shape;1287;p25"/>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8" name="Google Shape;1288;p25"/>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89" name="Google Shape;1289;p25"/>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0" name="Google Shape;1290;p25"/>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1" name="Google Shape;1291;p25"/>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2" name="Google Shape;1292;p25"/>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3" name="Google Shape;1293;p25"/>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4" name="Google Shape;1294;p25"/>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5" name="Google Shape;1295;p25"/>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6" name="Google Shape;1296;p25"/>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7" name="Google Shape;1297;p25"/>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8" name="Google Shape;1298;p25"/>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299" name="Google Shape;1299;p25"/>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00" name="Google Shape;1300;p25"/>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01" name="Google Shape;1301;p25"/>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02" name="Google Shape;1302;p25"/>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03" name="Google Shape;1303;p25"/>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4" name="Google Shape;1304;p25"/>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5" name="Google Shape;1305;p25"/>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6" name="Google Shape;1306;p25"/>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7" name="Google Shape;1307;p25"/>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8" name="Google Shape;1308;p25"/>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09" name="Google Shape;1309;p25"/>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0" name="Google Shape;1310;p25"/>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1" name="Google Shape;1311;p25"/>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2" name="Google Shape;1312;p25"/>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3" name="Google Shape;1313;p25"/>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4" name="Google Shape;1314;p25"/>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5" name="Google Shape;1315;p25"/>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6" name="Google Shape;1316;p25"/>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7" name="Google Shape;1317;p25"/>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8" name="Google Shape;1318;p25"/>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19" name="Google Shape;1319;p25"/>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20" name="Google Shape;1320;p25"/>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321" name="Google Shape;1321;p25"/>
          <p:cNvSpPr txBox="1">
            <a:spLocks noGrp="1"/>
          </p:cNvSpPr>
          <p:nvPr>
            <p:ph type="title"/>
          </p:nvPr>
        </p:nvSpPr>
        <p:spPr>
          <a:xfrm>
            <a:off x="747000" y="347575"/>
            <a:ext cx="19419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22" name="Google Shape;1322;p25"/>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_1_1_1">
    <p:spTree>
      <p:nvGrpSpPr>
        <p:cNvPr id="1" name="Shape 1323"/>
        <p:cNvGrpSpPr/>
        <p:nvPr/>
      </p:nvGrpSpPr>
      <p:grpSpPr>
        <a:xfrm>
          <a:off x="0" y="0"/>
          <a:ext cx="0" cy="0"/>
          <a:chOff x="0" y="0"/>
          <a:chExt cx="0" cy="0"/>
        </a:xfrm>
      </p:grpSpPr>
      <p:cxnSp>
        <p:nvCxnSpPr>
          <p:cNvPr id="1324" name="Google Shape;1324;p26"/>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5" name="Google Shape;1325;p26"/>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6" name="Google Shape;1326;p26"/>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7" name="Google Shape;1327;p26"/>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8" name="Google Shape;1328;p26"/>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9" name="Google Shape;1329;p26"/>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0" name="Google Shape;1330;p26"/>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1" name="Google Shape;1331;p26"/>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2" name="Google Shape;1332;p26"/>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3" name="Google Shape;1333;p26"/>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4" name="Google Shape;1334;p26"/>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5" name="Google Shape;1335;p26"/>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6" name="Google Shape;1336;p26"/>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7" name="Google Shape;1337;p26"/>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8" name="Google Shape;1338;p26"/>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9" name="Google Shape;1339;p26"/>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0" name="Google Shape;1340;p26"/>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1" name="Google Shape;1341;p26"/>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2" name="Google Shape;1342;p26"/>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3" name="Google Shape;1343;p26"/>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4" name="Google Shape;1344;p26"/>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5" name="Google Shape;1345;p26"/>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6" name="Google Shape;1346;p26"/>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7" name="Google Shape;1347;p26"/>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8" name="Google Shape;1348;p26"/>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9" name="Google Shape;1349;p26"/>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0" name="Google Shape;1350;p26"/>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1" name="Google Shape;1351;p26"/>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2" name="Google Shape;1352;p26"/>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3" name="Google Shape;1353;p26"/>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4" name="Google Shape;1354;p26"/>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5" name="Google Shape;1355;p26"/>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6" name="Google Shape;1356;p26"/>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7" name="Google Shape;1357;p26"/>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58" name="Google Shape;1358;p26"/>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59" name="Google Shape;1359;p26"/>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0" name="Google Shape;1360;p26"/>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1" name="Google Shape;1361;p26"/>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2" name="Google Shape;1362;p26"/>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3" name="Google Shape;1363;p26"/>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4" name="Google Shape;1364;p26"/>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5" name="Google Shape;1365;p26"/>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6" name="Google Shape;1366;p26"/>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7" name="Google Shape;1367;p26"/>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8" name="Google Shape;1368;p26"/>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69" name="Google Shape;1369;p26"/>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70" name="Google Shape;1370;p26"/>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71" name="Google Shape;1371;p26"/>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72" name="Google Shape;1372;p26"/>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73" name="Google Shape;1373;p26"/>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374" name="Google Shape;1374;p26"/>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1375" name="Google Shape;1375;p26"/>
          <p:cNvSpPr txBox="1">
            <a:spLocks noGrp="1"/>
          </p:cNvSpPr>
          <p:nvPr>
            <p:ph type="subTitle" idx="1"/>
          </p:nvPr>
        </p:nvSpPr>
        <p:spPr>
          <a:xfrm>
            <a:off x="5269763" y="1177263"/>
            <a:ext cx="3160200" cy="12456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6" name="Google Shape;1376;p26"/>
          <p:cNvSpPr txBox="1">
            <a:spLocks noGrp="1"/>
          </p:cNvSpPr>
          <p:nvPr>
            <p:ph type="ctrTitle"/>
          </p:nvPr>
        </p:nvSpPr>
        <p:spPr>
          <a:xfrm>
            <a:off x="63823" y="1134825"/>
            <a:ext cx="5149800" cy="1926600"/>
          </a:xfrm>
          <a:prstGeom prst="rect">
            <a:avLst/>
          </a:prstGeom>
          <a:effectLst>
            <a:outerShdw dist="47625" dir="1560000" algn="bl" rotWithShape="0">
              <a:srgbClr val="000000">
                <a:alpha val="33000"/>
              </a:srgbClr>
            </a:outerShdw>
          </a:effectLst>
        </p:spPr>
        <p:txBody>
          <a:bodyPr spcFirstLastPara="1" wrap="square" lIns="91425" tIns="91425" rIns="91425" bIns="91425" anchor="b" anchorCtr="0">
            <a:normAutofit/>
          </a:bodyPr>
          <a:lstStyle>
            <a:lvl1pPr lvl="0" algn="ctr" rtl="0">
              <a:spcBef>
                <a:spcPts val="0"/>
              </a:spcBef>
              <a:spcAft>
                <a:spcPts val="0"/>
              </a:spcAft>
              <a:buClr>
                <a:schemeClr val="dk1"/>
              </a:buClr>
              <a:buSzPts val="5200"/>
              <a:buNone/>
              <a:defRPr sz="8300">
                <a:latin typeface="Leckerli One"/>
                <a:ea typeface="Leckerli One"/>
                <a:cs typeface="Leckerli One"/>
                <a:sym typeface="Leckerli One"/>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1377" name="Google Shape;1377;p26"/>
          <p:cNvSpPr txBox="1"/>
          <p:nvPr/>
        </p:nvSpPr>
        <p:spPr>
          <a:xfrm>
            <a:off x="5980775" y="3026025"/>
            <a:ext cx="2449200" cy="643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a:latin typeface="Arimo"/>
                <a:ea typeface="Arimo"/>
                <a:cs typeface="Arimo"/>
                <a:sym typeface="Arimo"/>
              </a:rPr>
              <a:t>CREDITS: This presentation template was created by </a:t>
            </a:r>
            <a:r>
              <a:rPr lang="en" sz="1000">
                <a:uFill>
                  <a:noFill/>
                </a:uFill>
                <a:latin typeface="Arimo"/>
                <a:ea typeface="Arimo"/>
                <a:cs typeface="Arimo"/>
                <a:sym typeface="Arimo"/>
                <a:hlinkClick r:id="rId2"/>
              </a:rPr>
              <a:t>Slidesgo</a:t>
            </a:r>
            <a:r>
              <a:rPr lang="en" sz="1000">
                <a:latin typeface="Arimo"/>
                <a:ea typeface="Arimo"/>
                <a:cs typeface="Arimo"/>
                <a:sym typeface="Arimo"/>
              </a:rPr>
              <a:t>, including icons by </a:t>
            </a:r>
            <a:r>
              <a:rPr lang="en" sz="1000">
                <a:uFill>
                  <a:noFill/>
                </a:uFill>
                <a:latin typeface="Arimo"/>
                <a:ea typeface="Arimo"/>
                <a:cs typeface="Arimo"/>
                <a:sym typeface="Arimo"/>
                <a:hlinkClick r:id="rId3"/>
              </a:rPr>
              <a:t>Flaticon</a:t>
            </a:r>
            <a:r>
              <a:rPr lang="en" sz="1000">
                <a:latin typeface="Arimo"/>
                <a:ea typeface="Arimo"/>
                <a:cs typeface="Arimo"/>
                <a:sym typeface="Arimo"/>
              </a:rPr>
              <a:t>, and infographics &amp; images by </a:t>
            </a:r>
            <a:r>
              <a:rPr lang="en" sz="1000">
                <a:uFill>
                  <a:noFill/>
                </a:uFill>
                <a:latin typeface="Arimo"/>
                <a:ea typeface="Arimo"/>
                <a:cs typeface="Arimo"/>
                <a:sym typeface="Arimo"/>
                <a:hlinkClick r:id="rId4"/>
              </a:rPr>
              <a:t>Freepik</a:t>
            </a:r>
            <a:endParaRPr>
              <a:latin typeface="Arimo"/>
              <a:ea typeface="Arimo"/>
              <a:cs typeface="Arimo"/>
              <a:sym typeface="Arimo"/>
            </a:endParaRPr>
          </a:p>
        </p:txBody>
      </p:sp>
      <p:cxnSp>
        <p:nvCxnSpPr>
          <p:cNvPr id="1378" name="Google Shape;1378;p26"/>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4">
    <p:bg>
      <p:bgPr>
        <a:solidFill>
          <a:srgbClr val="FFF5D9"/>
        </a:solidFill>
        <a:effectLst/>
      </p:bgPr>
    </p:bg>
    <p:spTree>
      <p:nvGrpSpPr>
        <p:cNvPr id="1" name="Shape 1379"/>
        <p:cNvGrpSpPr/>
        <p:nvPr/>
      </p:nvGrpSpPr>
      <p:grpSpPr>
        <a:xfrm>
          <a:off x="0" y="0"/>
          <a:ext cx="0" cy="0"/>
          <a:chOff x="0" y="0"/>
          <a:chExt cx="0" cy="0"/>
        </a:xfrm>
      </p:grpSpPr>
      <p:cxnSp>
        <p:nvCxnSpPr>
          <p:cNvPr id="1380" name="Google Shape;1380;p27"/>
          <p:cNvCxnSpPr/>
          <p:nvPr/>
        </p:nvCxnSpPr>
        <p:spPr>
          <a:xfrm>
            <a:off x="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1" name="Google Shape;1381;p27"/>
          <p:cNvCxnSpPr/>
          <p:nvPr/>
        </p:nvCxnSpPr>
        <p:spPr>
          <a:xfrm>
            <a:off x="2795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2" name="Google Shape;1382;p27"/>
          <p:cNvCxnSpPr/>
          <p:nvPr/>
        </p:nvCxnSpPr>
        <p:spPr>
          <a:xfrm>
            <a:off x="5590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3" name="Google Shape;1383;p27"/>
          <p:cNvCxnSpPr/>
          <p:nvPr/>
        </p:nvCxnSpPr>
        <p:spPr>
          <a:xfrm>
            <a:off x="8385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4" name="Google Shape;1384;p27"/>
          <p:cNvCxnSpPr/>
          <p:nvPr/>
        </p:nvCxnSpPr>
        <p:spPr>
          <a:xfrm>
            <a:off x="11180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5" name="Google Shape;1385;p27"/>
          <p:cNvCxnSpPr/>
          <p:nvPr/>
        </p:nvCxnSpPr>
        <p:spPr>
          <a:xfrm>
            <a:off x="13975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6" name="Google Shape;1386;p27"/>
          <p:cNvCxnSpPr/>
          <p:nvPr/>
        </p:nvCxnSpPr>
        <p:spPr>
          <a:xfrm>
            <a:off x="16770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7" name="Google Shape;1387;p27"/>
          <p:cNvCxnSpPr/>
          <p:nvPr/>
        </p:nvCxnSpPr>
        <p:spPr>
          <a:xfrm>
            <a:off x="19565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8" name="Google Shape;1388;p27"/>
          <p:cNvCxnSpPr/>
          <p:nvPr/>
        </p:nvCxnSpPr>
        <p:spPr>
          <a:xfrm>
            <a:off x="22361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89" name="Google Shape;1389;p27"/>
          <p:cNvCxnSpPr/>
          <p:nvPr/>
        </p:nvCxnSpPr>
        <p:spPr>
          <a:xfrm>
            <a:off x="25156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0" name="Google Shape;1390;p27"/>
          <p:cNvCxnSpPr/>
          <p:nvPr/>
        </p:nvCxnSpPr>
        <p:spPr>
          <a:xfrm>
            <a:off x="27951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1" name="Google Shape;1391;p27"/>
          <p:cNvCxnSpPr/>
          <p:nvPr/>
        </p:nvCxnSpPr>
        <p:spPr>
          <a:xfrm>
            <a:off x="30684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2" name="Google Shape;1392;p27"/>
          <p:cNvCxnSpPr/>
          <p:nvPr/>
        </p:nvCxnSpPr>
        <p:spPr>
          <a:xfrm>
            <a:off x="33541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3" name="Google Shape;1393;p27"/>
          <p:cNvCxnSpPr/>
          <p:nvPr/>
        </p:nvCxnSpPr>
        <p:spPr>
          <a:xfrm>
            <a:off x="36336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4" name="Google Shape;1394;p27"/>
          <p:cNvCxnSpPr/>
          <p:nvPr/>
        </p:nvCxnSpPr>
        <p:spPr>
          <a:xfrm>
            <a:off x="39131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5" name="Google Shape;1395;p27"/>
          <p:cNvCxnSpPr/>
          <p:nvPr/>
        </p:nvCxnSpPr>
        <p:spPr>
          <a:xfrm>
            <a:off x="41926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6" name="Google Shape;1396;p27"/>
          <p:cNvCxnSpPr/>
          <p:nvPr/>
        </p:nvCxnSpPr>
        <p:spPr>
          <a:xfrm>
            <a:off x="44722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7" name="Google Shape;1397;p27"/>
          <p:cNvCxnSpPr/>
          <p:nvPr/>
        </p:nvCxnSpPr>
        <p:spPr>
          <a:xfrm>
            <a:off x="47517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8" name="Google Shape;1398;p27"/>
          <p:cNvCxnSpPr/>
          <p:nvPr/>
        </p:nvCxnSpPr>
        <p:spPr>
          <a:xfrm>
            <a:off x="50312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399" name="Google Shape;1399;p27"/>
          <p:cNvCxnSpPr/>
          <p:nvPr/>
        </p:nvCxnSpPr>
        <p:spPr>
          <a:xfrm>
            <a:off x="53107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0" name="Google Shape;1400;p27"/>
          <p:cNvCxnSpPr/>
          <p:nvPr/>
        </p:nvCxnSpPr>
        <p:spPr>
          <a:xfrm>
            <a:off x="55902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1" name="Google Shape;1401;p27"/>
          <p:cNvCxnSpPr/>
          <p:nvPr/>
        </p:nvCxnSpPr>
        <p:spPr>
          <a:xfrm>
            <a:off x="58697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2" name="Google Shape;1402;p27"/>
          <p:cNvCxnSpPr/>
          <p:nvPr/>
        </p:nvCxnSpPr>
        <p:spPr>
          <a:xfrm>
            <a:off x="61492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3" name="Google Shape;1403;p27"/>
          <p:cNvCxnSpPr/>
          <p:nvPr/>
        </p:nvCxnSpPr>
        <p:spPr>
          <a:xfrm>
            <a:off x="64287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4" name="Google Shape;1404;p27"/>
          <p:cNvCxnSpPr/>
          <p:nvPr/>
        </p:nvCxnSpPr>
        <p:spPr>
          <a:xfrm>
            <a:off x="67083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5" name="Google Shape;1405;p27"/>
          <p:cNvCxnSpPr/>
          <p:nvPr/>
        </p:nvCxnSpPr>
        <p:spPr>
          <a:xfrm>
            <a:off x="698781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6" name="Google Shape;1406;p27"/>
          <p:cNvCxnSpPr/>
          <p:nvPr/>
        </p:nvCxnSpPr>
        <p:spPr>
          <a:xfrm>
            <a:off x="726732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7" name="Google Shape;1407;p27"/>
          <p:cNvCxnSpPr/>
          <p:nvPr/>
        </p:nvCxnSpPr>
        <p:spPr>
          <a:xfrm>
            <a:off x="754683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8" name="Google Shape;1408;p27"/>
          <p:cNvCxnSpPr/>
          <p:nvPr/>
        </p:nvCxnSpPr>
        <p:spPr>
          <a:xfrm>
            <a:off x="782635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09" name="Google Shape;1409;p27"/>
          <p:cNvCxnSpPr/>
          <p:nvPr/>
        </p:nvCxnSpPr>
        <p:spPr>
          <a:xfrm>
            <a:off x="8105863"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0" name="Google Shape;1410;p27"/>
          <p:cNvCxnSpPr/>
          <p:nvPr/>
        </p:nvCxnSpPr>
        <p:spPr>
          <a:xfrm>
            <a:off x="8385375"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1" name="Google Shape;1411;p27"/>
          <p:cNvCxnSpPr/>
          <p:nvPr/>
        </p:nvCxnSpPr>
        <p:spPr>
          <a:xfrm>
            <a:off x="8664888"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2" name="Google Shape;1412;p27"/>
          <p:cNvCxnSpPr/>
          <p:nvPr/>
        </p:nvCxnSpPr>
        <p:spPr>
          <a:xfrm>
            <a:off x="8944400" y="-5625"/>
            <a:ext cx="0" cy="5153100"/>
          </a:xfrm>
          <a:prstGeom prst="straightConnector1">
            <a:avLst/>
          </a:prstGeom>
          <a:noFill/>
          <a:ln w="9525" cap="flat" cmpd="sng">
            <a:solidFill>
              <a:srgbClr val="FFEBAF"/>
            </a:solidFill>
            <a:prstDash val="solid"/>
            <a:round/>
            <a:headEnd type="none" w="med" len="med"/>
            <a:tailEnd type="none" w="med" len="med"/>
          </a:ln>
        </p:spPr>
      </p:cxnSp>
      <p:cxnSp>
        <p:nvCxnSpPr>
          <p:cNvPr id="1413" name="Google Shape;1413;p27"/>
          <p:cNvCxnSpPr/>
          <p:nvPr/>
        </p:nvCxnSpPr>
        <p:spPr>
          <a:xfrm>
            <a:off x="4572010" y="-45166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4" name="Google Shape;1414;p27"/>
          <p:cNvCxnSpPr/>
          <p:nvPr/>
        </p:nvCxnSpPr>
        <p:spPr>
          <a:xfrm>
            <a:off x="4572010" y="-42371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5" name="Google Shape;1415;p27"/>
          <p:cNvCxnSpPr/>
          <p:nvPr/>
        </p:nvCxnSpPr>
        <p:spPr>
          <a:xfrm>
            <a:off x="4572010" y="-39576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6" name="Google Shape;1416;p27"/>
          <p:cNvCxnSpPr/>
          <p:nvPr/>
        </p:nvCxnSpPr>
        <p:spPr>
          <a:xfrm>
            <a:off x="4572010" y="-36781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7" name="Google Shape;1417;p27"/>
          <p:cNvCxnSpPr/>
          <p:nvPr/>
        </p:nvCxnSpPr>
        <p:spPr>
          <a:xfrm>
            <a:off x="4572010" y="-33986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8" name="Google Shape;1418;p27"/>
          <p:cNvCxnSpPr/>
          <p:nvPr/>
        </p:nvCxnSpPr>
        <p:spPr>
          <a:xfrm>
            <a:off x="4572010" y="-31191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19" name="Google Shape;1419;p27"/>
          <p:cNvCxnSpPr/>
          <p:nvPr/>
        </p:nvCxnSpPr>
        <p:spPr>
          <a:xfrm>
            <a:off x="4572010" y="-28396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0" name="Google Shape;1420;p27"/>
          <p:cNvCxnSpPr/>
          <p:nvPr/>
        </p:nvCxnSpPr>
        <p:spPr>
          <a:xfrm>
            <a:off x="4572010" y="-25601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1" name="Google Shape;1421;p27"/>
          <p:cNvCxnSpPr/>
          <p:nvPr/>
        </p:nvCxnSpPr>
        <p:spPr>
          <a:xfrm>
            <a:off x="4572010" y="-22805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2" name="Google Shape;1422;p27"/>
          <p:cNvCxnSpPr/>
          <p:nvPr/>
        </p:nvCxnSpPr>
        <p:spPr>
          <a:xfrm>
            <a:off x="4572010" y="-200107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3" name="Google Shape;1423;p27"/>
          <p:cNvCxnSpPr/>
          <p:nvPr/>
        </p:nvCxnSpPr>
        <p:spPr>
          <a:xfrm>
            <a:off x="4572010" y="-172156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4" name="Google Shape;1424;p27"/>
          <p:cNvCxnSpPr/>
          <p:nvPr/>
        </p:nvCxnSpPr>
        <p:spPr>
          <a:xfrm>
            <a:off x="4572010" y="-144205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5" name="Google Shape;1425;p27"/>
          <p:cNvCxnSpPr/>
          <p:nvPr/>
        </p:nvCxnSpPr>
        <p:spPr>
          <a:xfrm>
            <a:off x="4572010" y="-116253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6" name="Google Shape;1426;p27"/>
          <p:cNvCxnSpPr/>
          <p:nvPr/>
        </p:nvCxnSpPr>
        <p:spPr>
          <a:xfrm>
            <a:off x="4572010" y="-883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7" name="Google Shape;1427;p27"/>
          <p:cNvCxnSpPr/>
          <p:nvPr/>
        </p:nvCxnSpPr>
        <p:spPr>
          <a:xfrm>
            <a:off x="4572010" y="-603512"/>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8" name="Google Shape;1428;p27"/>
          <p:cNvCxnSpPr/>
          <p:nvPr/>
        </p:nvCxnSpPr>
        <p:spPr>
          <a:xfrm>
            <a:off x="4572010" y="-324000"/>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29" name="Google Shape;1429;p27"/>
          <p:cNvCxnSpPr/>
          <p:nvPr/>
        </p:nvCxnSpPr>
        <p:spPr>
          <a:xfrm>
            <a:off x="4572010" y="-44487"/>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30" name="Google Shape;1430;p27"/>
          <p:cNvCxnSpPr/>
          <p:nvPr/>
        </p:nvCxnSpPr>
        <p:spPr>
          <a:xfrm>
            <a:off x="4572010" y="235025"/>
            <a:ext cx="0" cy="9144000"/>
          </a:xfrm>
          <a:prstGeom prst="straightConnector1">
            <a:avLst/>
          </a:prstGeom>
          <a:noFill/>
          <a:ln w="9525" cap="flat" cmpd="sng">
            <a:solidFill>
              <a:srgbClr val="FFEBAF"/>
            </a:solidFill>
            <a:prstDash val="solid"/>
            <a:round/>
            <a:headEnd type="none" w="med" len="med"/>
            <a:tailEnd type="none" w="med" len="med"/>
          </a:ln>
        </p:spPr>
      </p:cxnSp>
      <p:cxnSp>
        <p:nvCxnSpPr>
          <p:cNvPr id="1431" name="Google Shape;1431;p27"/>
          <p:cNvCxnSpPr/>
          <p:nvPr/>
        </p:nvCxnSpPr>
        <p:spPr>
          <a:xfrm>
            <a:off x="4572010" y="492200"/>
            <a:ext cx="0" cy="9144000"/>
          </a:xfrm>
          <a:prstGeom prst="straightConnector1">
            <a:avLst/>
          </a:prstGeom>
          <a:noFill/>
          <a:ln w="9525" cap="flat" cmpd="sng">
            <a:solidFill>
              <a:srgbClr val="FFEBAF"/>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5">
    <p:bg>
      <p:bgPr>
        <a:solidFill>
          <a:srgbClr val="F9E4E4"/>
        </a:solidFill>
        <a:effectLst/>
      </p:bgPr>
    </p:bg>
    <p:spTree>
      <p:nvGrpSpPr>
        <p:cNvPr id="1" name="Shape 1432"/>
        <p:cNvGrpSpPr/>
        <p:nvPr/>
      </p:nvGrpSpPr>
      <p:grpSpPr>
        <a:xfrm>
          <a:off x="0" y="0"/>
          <a:ext cx="0" cy="0"/>
          <a:chOff x="0" y="0"/>
          <a:chExt cx="0" cy="0"/>
        </a:xfrm>
      </p:grpSpPr>
      <p:cxnSp>
        <p:nvCxnSpPr>
          <p:cNvPr id="1433" name="Google Shape;1433;p28"/>
          <p:cNvCxnSpPr/>
          <p:nvPr/>
        </p:nvCxnSpPr>
        <p:spPr>
          <a:xfrm>
            <a:off x="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4" name="Google Shape;1434;p28"/>
          <p:cNvCxnSpPr/>
          <p:nvPr/>
        </p:nvCxnSpPr>
        <p:spPr>
          <a:xfrm>
            <a:off x="2795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5" name="Google Shape;1435;p28"/>
          <p:cNvCxnSpPr/>
          <p:nvPr/>
        </p:nvCxnSpPr>
        <p:spPr>
          <a:xfrm>
            <a:off x="5590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6" name="Google Shape;1436;p28"/>
          <p:cNvCxnSpPr/>
          <p:nvPr/>
        </p:nvCxnSpPr>
        <p:spPr>
          <a:xfrm>
            <a:off x="8385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7" name="Google Shape;1437;p28"/>
          <p:cNvCxnSpPr/>
          <p:nvPr/>
        </p:nvCxnSpPr>
        <p:spPr>
          <a:xfrm>
            <a:off x="11180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8" name="Google Shape;1438;p28"/>
          <p:cNvCxnSpPr/>
          <p:nvPr/>
        </p:nvCxnSpPr>
        <p:spPr>
          <a:xfrm>
            <a:off x="13975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39" name="Google Shape;1439;p28"/>
          <p:cNvCxnSpPr/>
          <p:nvPr/>
        </p:nvCxnSpPr>
        <p:spPr>
          <a:xfrm>
            <a:off x="16770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0" name="Google Shape;1440;p28"/>
          <p:cNvCxnSpPr/>
          <p:nvPr/>
        </p:nvCxnSpPr>
        <p:spPr>
          <a:xfrm>
            <a:off x="19565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1" name="Google Shape;1441;p28"/>
          <p:cNvCxnSpPr/>
          <p:nvPr/>
        </p:nvCxnSpPr>
        <p:spPr>
          <a:xfrm>
            <a:off x="22361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2" name="Google Shape;1442;p28"/>
          <p:cNvCxnSpPr/>
          <p:nvPr/>
        </p:nvCxnSpPr>
        <p:spPr>
          <a:xfrm>
            <a:off x="25156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3" name="Google Shape;1443;p28"/>
          <p:cNvCxnSpPr/>
          <p:nvPr/>
        </p:nvCxnSpPr>
        <p:spPr>
          <a:xfrm>
            <a:off x="27951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4" name="Google Shape;1444;p28"/>
          <p:cNvCxnSpPr/>
          <p:nvPr/>
        </p:nvCxnSpPr>
        <p:spPr>
          <a:xfrm>
            <a:off x="30684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5" name="Google Shape;1445;p28"/>
          <p:cNvCxnSpPr/>
          <p:nvPr/>
        </p:nvCxnSpPr>
        <p:spPr>
          <a:xfrm>
            <a:off x="33541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6" name="Google Shape;1446;p28"/>
          <p:cNvCxnSpPr/>
          <p:nvPr/>
        </p:nvCxnSpPr>
        <p:spPr>
          <a:xfrm>
            <a:off x="36336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7" name="Google Shape;1447;p28"/>
          <p:cNvCxnSpPr/>
          <p:nvPr/>
        </p:nvCxnSpPr>
        <p:spPr>
          <a:xfrm>
            <a:off x="39131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8" name="Google Shape;1448;p28"/>
          <p:cNvCxnSpPr/>
          <p:nvPr/>
        </p:nvCxnSpPr>
        <p:spPr>
          <a:xfrm>
            <a:off x="41926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49" name="Google Shape;1449;p28"/>
          <p:cNvCxnSpPr/>
          <p:nvPr/>
        </p:nvCxnSpPr>
        <p:spPr>
          <a:xfrm>
            <a:off x="44722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0" name="Google Shape;1450;p28"/>
          <p:cNvCxnSpPr/>
          <p:nvPr/>
        </p:nvCxnSpPr>
        <p:spPr>
          <a:xfrm>
            <a:off x="47517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1" name="Google Shape;1451;p28"/>
          <p:cNvCxnSpPr/>
          <p:nvPr/>
        </p:nvCxnSpPr>
        <p:spPr>
          <a:xfrm>
            <a:off x="50312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2" name="Google Shape;1452;p28"/>
          <p:cNvCxnSpPr/>
          <p:nvPr/>
        </p:nvCxnSpPr>
        <p:spPr>
          <a:xfrm>
            <a:off x="53107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3" name="Google Shape;1453;p28"/>
          <p:cNvCxnSpPr/>
          <p:nvPr/>
        </p:nvCxnSpPr>
        <p:spPr>
          <a:xfrm>
            <a:off x="55902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4" name="Google Shape;1454;p28"/>
          <p:cNvCxnSpPr/>
          <p:nvPr/>
        </p:nvCxnSpPr>
        <p:spPr>
          <a:xfrm>
            <a:off x="58697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5" name="Google Shape;1455;p28"/>
          <p:cNvCxnSpPr/>
          <p:nvPr/>
        </p:nvCxnSpPr>
        <p:spPr>
          <a:xfrm>
            <a:off x="61492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6" name="Google Shape;1456;p28"/>
          <p:cNvCxnSpPr/>
          <p:nvPr/>
        </p:nvCxnSpPr>
        <p:spPr>
          <a:xfrm>
            <a:off x="64287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7" name="Google Shape;1457;p28"/>
          <p:cNvCxnSpPr/>
          <p:nvPr/>
        </p:nvCxnSpPr>
        <p:spPr>
          <a:xfrm>
            <a:off x="67083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8" name="Google Shape;1458;p28"/>
          <p:cNvCxnSpPr/>
          <p:nvPr/>
        </p:nvCxnSpPr>
        <p:spPr>
          <a:xfrm>
            <a:off x="698781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59" name="Google Shape;1459;p28"/>
          <p:cNvCxnSpPr/>
          <p:nvPr/>
        </p:nvCxnSpPr>
        <p:spPr>
          <a:xfrm>
            <a:off x="726732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0" name="Google Shape;1460;p28"/>
          <p:cNvCxnSpPr/>
          <p:nvPr/>
        </p:nvCxnSpPr>
        <p:spPr>
          <a:xfrm>
            <a:off x="754683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1" name="Google Shape;1461;p28"/>
          <p:cNvCxnSpPr/>
          <p:nvPr/>
        </p:nvCxnSpPr>
        <p:spPr>
          <a:xfrm>
            <a:off x="782635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2" name="Google Shape;1462;p28"/>
          <p:cNvCxnSpPr/>
          <p:nvPr/>
        </p:nvCxnSpPr>
        <p:spPr>
          <a:xfrm>
            <a:off x="8105863"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3" name="Google Shape;1463;p28"/>
          <p:cNvCxnSpPr/>
          <p:nvPr/>
        </p:nvCxnSpPr>
        <p:spPr>
          <a:xfrm>
            <a:off x="8385375"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4" name="Google Shape;1464;p28"/>
          <p:cNvCxnSpPr/>
          <p:nvPr/>
        </p:nvCxnSpPr>
        <p:spPr>
          <a:xfrm>
            <a:off x="8664888"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5" name="Google Shape;1465;p28"/>
          <p:cNvCxnSpPr/>
          <p:nvPr/>
        </p:nvCxnSpPr>
        <p:spPr>
          <a:xfrm>
            <a:off x="8944400" y="-5625"/>
            <a:ext cx="0" cy="5153100"/>
          </a:xfrm>
          <a:prstGeom prst="straightConnector1">
            <a:avLst/>
          </a:prstGeom>
          <a:noFill/>
          <a:ln w="9525" cap="flat" cmpd="sng">
            <a:solidFill>
              <a:srgbClr val="F4CCCC"/>
            </a:solidFill>
            <a:prstDash val="solid"/>
            <a:round/>
            <a:headEnd type="none" w="med" len="med"/>
            <a:tailEnd type="none" w="med" len="med"/>
          </a:ln>
        </p:spPr>
      </p:cxnSp>
      <p:cxnSp>
        <p:nvCxnSpPr>
          <p:cNvPr id="1466" name="Google Shape;1466;p28"/>
          <p:cNvCxnSpPr/>
          <p:nvPr/>
        </p:nvCxnSpPr>
        <p:spPr>
          <a:xfrm>
            <a:off x="4572010" y="-45166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7" name="Google Shape;1467;p28"/>
          <p:cNvCxnSpPr/>
          <p:nvPr/>
        </p:nvCxnSpPr>
        <p:spPr>
          <a:xfrm>
            <a:off x="4572010" y="-42371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8" name="Google Shape;1468;p28"/>
          <p:cNvCxnSpPr/>
          <p:nvPr/>
        </p:nvCxnSpPr>
        <p:spPr>
          <a:xfrm>
            <a:off x="4572010" y="-39576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69" name="Google Shape;1469;p28"/>
          <p:cNvCxnSpPr/>
          <p:nvPr/>
        </p:nvCxnSpPr>
        <p:spPr>
          <a:xfrm>
            <a:off x="4572010" y="-36781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0" name="Google Shape;1470;p28"/>
          <p:cNvCxnSpPr/>
          <p:nvPr/>
        </p:nvCxnSpPr>
        <p:spPr>
          <a:xfrm>
            <a:off x="4572010" y="-33986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1" name="Google Shape;1471;p28"/>
          <p:cNvCxnSpPr/>
          <p:nvPr/>
        </p:nvCxnSpPr>
        <p:spPr>
          <a:xfrm>
            <a:off x="4572010" y="-31191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2" name="Google Shape;1472;p28"/>
          <p:cNvCxnSpPr/>
          <p:nvPr/>
        </p:nvCxnSpPr>
        <p:spPr>
          <a:xfrm>
            <a:off x="4572010" y="-28396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3" name="Google Shape;1473;p28"/>
          <p:cNvCxnSpPr/>
          <p:nvPr/>
        </p:nvCxnSpPr>
        <p:spPr>
          <a:xfrm>
            <a:off x="4572010" y="-25601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4" name="Google Shape;1474;p28"/>
          <p:cNvCxnSpPr/>
          <p:nvPr/>
        </p:nvCxnSpPr>
        <p:spPr>
          <a:xfrm>
            <a:off x="4572010" y="-22805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5" name="Google Shape;1475;p28"/>
          <p:cNvCxnSpPr/>
          <p:nvPr/>
        </p:nvCxnSpPr>
        <p:spPr>
          <a:xfrm>
            <a:off x="4572010" y="-200107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6" name="Google Shape;1476;p28"/>
          <p:cNvCxnSpPr/>
          <p:nvPr/>
        </p:nvCxnSpPr>
        <p:spPr>
          <a:xfrm>
            <a:off x="4572010" y="-172156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7" name="Google Shape;1477;p28"/>
          <p:cNvCxnSpPr/>
          <p:nvPr/>
        </p:nvCxnSpPr>
        <p:spPr>
          <a:xfrm>
            <a:off x="4572010" y="-144205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8" name="Google Shape;1478;p28"/>
          <p:cNvCxnSpPr/>
          <p:nvPr/>
        </p:nvCxnSpPr>
        <p:spPr>
          <a:xfrm>
            <a:off x="4572010" y="-116253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79" name="Google Shape;1479;p28"/>
          <p:cNvCxnSpPr/>
          <p:nvPr/>
        </p:nvCxnSpPr>
        <p:spPr>
          <a:xfrm>
            <a:off x="4572010" y="-883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0" name="Google Shape;1480;p28"/>
          <p:cNvCxnSpPr/>
          <p:nvPr/>
        </p:nvCxnSpPr>
        <p:spPr>
          <a:xfrm>
            <a:off x="4572010" y="-603512"/>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1" name="Google Shape;1481;p28"/>
          <p:cNvCxnSpPr/>
          <p:nvPr/>
        </p:nvCxnSpPr>
        <p:spPr>
          <a:xfrm>
            <a:off x="4572010" y="-324000"/>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2" name="Google Shape;1482;p28"/>
          <p:cNvCxnSpPr/>
          <p:nvPr/>
        </p:nvCxnSpPr>
        <p:spPr>
          <a:xfrm>
            <a:off x="4572010" y="-44487"/>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3" name="Google Shape;1483;p28"/>
          <p:cNvCxnSpPr/>
          <p:nvPr/>
        </p:nvCxnSpPr>
        <p:spPr>
          <a:xfrm>
            <a:off x="4572010" y="235025"/>
            <a:ext cx="0" cy="9144000"/>
          </a:xfrm>
          <a:prstGeom prst="straightConnector1">
            <a:avLst/>
          </a:prstGeom>
          <a:noFill/>
          <a:ln w="9525" cap="flat" cmpd="sng">
            <a:solidFill>
              <a:srgbClr val="F4CCCC"/>
            </a:solidFill>
            <a:prstDash val="solid"/>
            <a:round/>
            <a:headEnd type="none" w="med" len="med"/>
            <a:tailEnd type="none" w="med" len="med"/>
          </a:ln>
        </p:spPr>
      </p:cxnSp>
      <p:cxnSp>
        <p:nvCxnSpPr>
          <p:cNvPr id="1484" name="Google Shape;1484;p28"/>
          <p:cNvCxnSpPr/>
          <p:nvPr/>
        </p:nvCxnSpPr>
        <p:spPr>
          <a:xfrm>
            <a:off x="4572010" y="492200"/>
            <a:ext cx="0" cy="9144000"/>
          </a:xfrm>
          <a:prstGeom prst="straightConnector1">
            <a:avLst/>
          </a:prstGeom>
          <a:noFill/>
          <a:ln w="9525" cap="flat" cmpd="sng">
            <a:solidFill>
              <a:srgbClr val="F4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9" name="Google Shape;129;p4"/>
          <p:cNvGrpSpPr/>
          <p:nvPr/>
        </p:nvGrpSpPr>
        <p:grpSpPr>
          <a:xfrm>
            <a:off x="0" y="-5625"/>
            <a:ext cx="9144010" cy="5153100"/>
            <a:chOff x="0" y="-5625"/>
            <a:chExt cx="9144010" cy="5153100"/>
          </a:xfrm>
        </p:grpSpPr>
        <p:cxnSp>
          <p:nvCxnSpPr>
            <p:cNvPr id="130" name="Google Shape;130;p4"/>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1" name="Google Shape;131;p4"/>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2" name="Google Shape;132;p4"/>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3" name="Google Shape;133;p4"/>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4" name="Google Shape;134;p4"/>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5" name="Google Shape;135;p4"/>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6" name="Google Shape;136;p4"/>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7" name="Google Shape;137;p4"/>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8" name="Google Shape;138;p4"/>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39" name="Google Shape;139;p4"/>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0" name="Google Shape;140;p4"/>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1" name="Google Shape;141;p4"/>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2" name="Google Shape;142;p4"/>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3" name="Google Shape;143;p4"/>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4" name="Google Shape;144;p4"/>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5" name="Google Shape;145;p4"/>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6" name="Google Shape;146;p4"/>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7" name="Google Shape;147;p4"/>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8" name="Google Shape;148;p4"/>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49" name="Google Shape;149;p4"/>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0" name="Google Shape;150;p4"/>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1" name="Google Shape;151;p4"/>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2" name="Google Shape;152;p4"/>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3" name="Google Shape;153;p4"/>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4" name="Google Shape;154;p4"/>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5" name="Google Shape;155;p4"/>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6" name="Google Shape;156;p4"/>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7" name="Google Shape;157;p4"/>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8" name="Google Shape;158;p4"/>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59" name="Google Shape;159;p4"/>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0" name="Google Shape;160;p4"/>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1" name="Google Shape;161;p4"/>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2" name="Google Shape;162;p4"/>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63" name="Google Shape;163;p4"/>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4" name="Google Shape;164;p4"/>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5" name="Google Shape;165;p4"/>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6" name="Google Shape;166;p4"/>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7" name="Google Shape;167;p4"/>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8" name="Google Shape;168;p4"/>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69" name="Google Shape;169;p4"/>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0" name="Google Shape;170;p4"/>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1" name="Google Shape;171;p4"/>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2" name="Google Shape;172;p4"/>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3" name="Google Shape;173;p4"/>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4" name="Google Shape;174;p4"/>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5" name="Google Shape;175;p4"/>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6" name="Google Shape;176;p4"/>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7" name="Google Shape;177;p4"/>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8" name="Google Shape;178;p4"/>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79" name="Google Shape;179;p4"/>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180" name="Google Shape;180;p4"/>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181" name="Google Shape;181;p4"/>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300"/>
              <a:buNone/>
              <a:defRPr sz="3320">
                <a:solidFill>
                  <a:schemeClr val="dk1"/>
                </a:solidFill>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2" name="Google Shape;182;p4"/>
          <p:cNvSpPr txBox="1">
            <a:spLocks noGrp="1"/>
          </p:cNvSpPr>
          <p:nvPr>
            <p:ph type="subTitle" idx="1"/>
          </p:nvPr>
        </p:nvSpPr>
        <p:spPr>
          <a:xfrm>
            <a:off x="714000" y="1057475"/>
            <a:ext cx="7716000" cy="3542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100"/>
              <a:buFont typeface="Leckerli One"/>
              <a:buAutoNum type="arabicPeriod"/>
              <a:defRPr sz="1200"/>
            </a:lvl1pPr>
            <a:lvl2pPr lvl="1">
              <a:spcBef>
                <a:spcPts val="0"/>
              </a:spcBef>
              <a:spcAft>
                <a:spcPts val="0"/>
              </a:spcAft>
              <a:buClr>
                <a:srgbClr val="461A34"/>
              </a:buClr>
              <a:buSzPts val="1400"/>
              <a:buFont typeface="Nunito Sans"/>
              <a:buAutoNum type="alphaLcPeriod"/>
              <a:defRPr/>
            </a:lvl2pPr>
            <a:lvl3pPr lvl="2">
              <a:spcBef>
                <a:spcPts val="0"/>
              </a:spcBef>
              <a:spcAft>
                <a:spcPts val="0"/>
              </a:spcAft>
              <a:buClr>
                <a:srgbClr val="461A34"/>
              </a:buClr>
              <a:buSzPts val="1400"/>
              <a:buFont typeface="Nunito Sans"/>
              <a:buAutoNum type="romanLcPeriod"/>
              <a:defRPr/>
            </a:lvl3pPr>
            <a:lvl4pPr lvl="3">
              <a:spcBef>
                <a:spcPts val="0"/>
              </a:spcBef>
              <a:spcAft>
                <a:spcPts val="0"/>
              </a:spcAft>
              <a:buClr>
                <a:srgbClr val="461A34"/>
              </a:buClr>
              <a:buSzPts val="1400"/>
              <a:buFont typeface="Nunito Sans"/>
              <a:buAutoNum type="arabicPeriod"/>
              <a:defRPr/>
            </a:lvl4pPr>
            <a:lvl5pPr lvl="4">
              <a:spcBef>
                <a:spcPts val="0"/>
              </a:spcBef>
              <a:spcAft>
                <a:spcPts val="0"/>
              </a:spcAft>
              <a:buClr>
                <a:srgbClr val="461A34"/>
              </a:buClr>
              <a:buSzPts val="1400"/>
              <a:buFont typeface="Nunito Sans"/>
              <a:buAutoNum type="alphaLcPeriod"/>
              <a:defRPr/>
            </a:lvl5pPr>
            <a:lvl6pPr lvl="5">
              <a:spcBef>
                <a:spcPts val="0"/>
              </a:spcBef>
              <a:spcAft>
                <a:spcPts val="0"/>
              </a:spcAft>
              <a:buClr>
                <a:srgbClr val="461A34"/>
              </a:buClr>
              <a:buSzPts val="1400"/>
              <a:buFont typeface="Nunito Sans"/>
              <a:buAutoNum type="romanLcPeriod"/>
              <a:defRPr/>
            </a:lvl6pPr>
            <a:lvl7pPr lvl="6">
              <a:spcBef>
                <a:spcPts val="0"/>
              </a:spcBef>
              <a:spcAft>
                <a:spcPts val="0"/>
              </a:spcAft>
              <a:buClr>
                <a:srgbClr val="461A34"/>
              </a:buClr>
              <a:buSzPts val="1400"/>
              <a:buFont typeface="Nunito Sans"/>
              <a:buAutoNum type="arabicPeriod"/>
              <a:defRPr/>
            </a:lvl7pPr>
            <a:lvl8pPr lvl="7">
              <a:spcBef>
                <a:spcPts val="0"/>
              </a:spcBef>
              <a:spcAft>
                <a:spcPts val="0"/>
              </a:spcAft>
              <a:buClr>
                <a:srgbClr val="461A34"/>
              </a:buClr>
              <a:buSzPts val="1400"/>
              <a:buFont typeface="Nunito Sans"/>
              <a:buAutoNum type="alphaLcPeriod"/>
              <a:defRPr/>
            </a:lvl8pPr>
            <a:lvl9pPr lvl="8">
              <a:spcBef>
                <a:spcPts val="0"/>
              </a:spcBef>
              <a:spcAft>
                <a:spcPts val="0"/>
              </a:spcAft>
              <a:buClr>
                <a:srgbClr val="461A34"/>
              </a:buClr>
              <a:buSzPts val="1400"/>
              <a:buFont typeface="Nunito Sans"/>
              <a:buAutoNum type="romanLcPeriod"/>
              <a:defRPr/>
            </a:lvl9pPr>
          </a:lstStyle>
          <a:p>
            <a:endParaRPr/>
          </a:p>
        </p:txBody>
      </p:sp>
      <p:cxnSp>
        <p:nvCxnSpPr>
          <p:cNvPr id="183" name="Google Shape;183;p4"/>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
        <p:cNvGrpSpPr/>
        <p:nvPr/>
      </p:nvGrpSpPr>
      <p:grpSpPr>
        <a:xfrm>
          <a:off x="0" y="0"/>
          <a:ext cx="0" cy="0"/>
          <a:chOff x="0" y="0"/>
          <a:chExt cx="0" cy="0"/>
        </a:xfrm>
      </p:grpSpPr>
      <p:sp>
        <p:nvSpPr>
          <p:cNvPr id="185" name="Google Shape;185;p5"/>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86" name="Google Shape;186;p5"/>
          <p:cNvGrpSpPr/>
          <p:nvPr/>
        </p:nvGrpSpPr>
        <p:grpSpPr>
          <a:xfrm>
            <a:off x="0" y="-4800"/>
            <a:ext cx="9144010" cy="5153100"/>
            <a:chOff x="0" y="-4800"/>
            <a:chExt cx="9144010" cy="5153100"/>
          </a:xfrm>
        </p:grpSpPr>
        <p:cxnSp>
          <p:nvCxnSpPr>
            <p:cNvPr id="187" name="Google Shape;187;p5"/>
            <p:cNvCxnSpPr/>
            <p:nvPr/>
          </p:nvCxnSpPr>
          <p:spPr>
            <a:xfrm>
              <a:off x="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8" name="Google Shape;188;p5"/>
            <p:cNvCxnSpPr/>
            <p:nvPr/>
          </p:nvCxnSpPr>
          <p:spPr>
            <a:xfrm>
              <a:off x="2795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89" name="Google Shape;189;p5"/>
            <p:cNvCxnSpPr/>
            <p:nvPr/>
          </p:nvCxnSpPr>
          <p:spPr>
            <a:xfrm>
              <a:off x="5590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0" name="Google Shape;190;p5"/>
            <p:cNvCxnSpPr/>
            <p:nvPr/>
          </p:nvCxnSpPr>
          <p:spPr>
            <a:xfrm>
              <a:off x="8385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1" name="Google Shape;191;p5"/>
            <p:cNvCxnSpPr/>
            <p:nvPr/>
          </p:nvCxnSpPr>
          <p:spPr>
            <a:xfrm>
              <a:off x="11180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2" name="Google Shape;192;p5"/>
            <p:cNvCxnSpPr/>
            <p:nvPr/>
          </p:nvCxnSpPr>
          <p:spPr>
            <a:xfrm>
              <a:off x="13975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3" name="Google Shape;193;p5"/>
            <p:cNvCxnSpPr/>
            <p:nvPr/>
          </p:nvCxnSpPr>
          <p:spPr>
            <a:xfrm>
              <a:off x="16770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4" name="Google Shape;194;p5"/>
            <p:cNvCxnSpPr/>
            <p:nvPr/>
          </p:nvCxnSpPr>
          <p:spPr>
            <a:xfrm>
              <a:off x="19565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5" name="Google Shape;195;p5"/>
            <p:cNvCxnSpPr/>
            <p:nvPr/>
          </p:nvCxnSpPr>
          <p:spPr>
            <a:xfrm>
              <a:off x="22361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6" name="Google Shape;196;p5"/>
            <p:cNvCxnSpPr/>
            <p:nvPr/>
          </p:nvCxnSpPr>
          <p:spPr>
            <a:xfrm>
              <a:off x="25156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7" name="Google Shape;197;p5"/>
            <p:cNvCxnSpPr/>
            <p:nvPr/>
          </p:nvCxnSpPr>
          <p:spPr>
            <a:xfrm>
              <a:off x="27951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8" name="Google Shape;198;p5"/>
            <p:cNvCxnSpPr/>
            <p:nvPr/>
          </p:nvCxnSpPr>
          <p:spPr>
            <a:xfrm>
              <a:off x="30684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199" name="Google Shape;199;p5"/>
            <p:cNvCxnSpPr/>
            <p:nvPr/>
          </p:nvCxnSpPr>
          <p:spPr>
            <a:xfrm>
              <a:off x="33541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0" name="Google Shape;200;p5"/>
            <p:cNvCxnSpPr/>
            <p:nvPr/>
          </p:nvCxnSpPr>
          <p:spPr>
            <a:xfrm>
              <a:off x="36336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1" name="Google Shape;201;p5"/>
            <p:cNvCxnSpPr/>
            <p:nvPr/>
          </p:nvCxnSpPr>
          <p:spPr>
            <a:xfrm>
              <a:off x="39131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2" name="Google Shape;202;p5"/>
            <p:cNvCxnSpPr/>
            <p:nvPr/>
          </p:nvCxnSpPr>
          <p:spPr>
            <a:xfrm>
              <a:off x="41926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3" name="Google Shape;203;p5"/>
            <p:cNvCxnSpPr/>
            <p:nvPr/>
          </p:nvCxnSpPr>
          <p:spPr>
            <a:xfrm>
              <a:off x="44722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4" name="Google Shape;204;p5"/>
            <p:cNvCxnSpPr/>
            <p:nvPr/>
          </p:nvCxnSpPr>
          <p:spPr>
            <a:xfrm>
              <a:off x="47517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5" name="Google Shape;205;p5"/>
            <p:cNvCxnSpPr/>
            <p:nvPr/>
          </p:nvCxnSpPr>
          <p:spPr>
            <a:xfrm>
              <a:off x="50312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6" name="Google Shape;206;p5"/>
            <p:cNvCxnSpPr/>
            <p:nvPr/>
          </p:nvCxnSpPr>
          <p:spPr>
            <a:xfrm>
              <a:off x="53107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7" name="Google Shape;207;p5"/>
            <p:cNvCxnSpPr/>
            <p:nvPr/>
          </p:nvCxnSpPr>
          <p:spPr>
            <a:xfrm>
              <a:off x="55902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8" name="Google Shape;208;p5"/>
            <p:cNvCxnSpPr/>
            <p:nvPr/>
          </p:nvCxnSpPr>
          <p:spPr>
            <a:xfrm>
              <a:off x="58697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09" name="Google Shape;209;p5"/>
            <p:cNvCxnSpPr/>
            <p:nvPr/>
          </p:nvCxnSpPr>
          <p:spPr>
            <a:xfrm>
              <a:off x="61492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0" name="Google Shape;210;p5"/>
            <p:cNvCxnSpPr/>
            <p:nvPr/>
          </p:nvCxnSpPr>
          <p:spPr>
            <a:xfrm>
              <a:off x="64287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1" name="Google Shape;211;p5"/>
            <p:cNvCxnSpPr/>
            <p:nvPr/>
          </p:nvCxnSpPr>
          <p:spPr>
            <a:xfrm>
              <a:off x="67083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2" name="Google Shape;212;p5"/>
            <p:cNvCxnSpPr/>
            <p:nvPr/>
          </p:nvCxnSpPr>
          <p:spPr>
            <a:xfrm>
              <a:off x="698781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3" name="Google Shape;213;p5"/>
            <p:cNvCxnSpPr/>
            <p:nvPr/>
          </p:nvCxnSpPr>
          <p:spPr>
            <a:xfrm>
              <a:off x="726732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4" name="Google Shape;214;p5"/>
            <p:cNvCxnSpPr/>
            <p:nvPr/>
          </p:nvCxnSpPr>
          <p:spPr>
            <a:xfrm>
              <a:off x="754683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5" name="Google Shape;215;p5"/>
            <p:cNvCxnSpPr/>
            <p:nvPr/>
          </p:nvCxnSpPr>
          <p:spPr>
            <a:xfrm>
              <a:off x="782635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6" name="Google Shape;216;p5"/>
            <p:cNvCxnSpPr/>
            <p:nvPr/>
          </p:nvCxnSpPr>
          <p:spPr>
            <a:xfrm>
              <a:off x="8105863"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7" name="Google Shape;217;p5"/>
            <p:cNvCxnSpPr/>
            <p:nvPr/>
          </p:nvCxnSpPr>
          <p:spPr>
            <a:xfrm>
              <a:off x="8385375"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8" name="Google Shape;218;p5"/>
            <p:cNvCxnSpPr/>
            <p:nvPr/>
          </p:nvCxnSpPr>
          <p:spPr>
            <a:xfrm>
              <a:off x="8664888"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19" name="Google Shape;219;p5"/>
            <p:cNvCxnSpPr/>
            <p:nvPr/>
          </p:nvCxnSpPr>
          <p:spPr>
            <a:xfrm>
              <a:off x="8944400" y="-4800"/>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20" name="Google Shape;220;p5"/>
            <p:cNvCxnSpPr/>
            <p:nvPr/>
          </p:nvCxnSpPr>
          <p:spPr>
            <a:xfrm>
              <a:off x="4572010" y="-45158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1" name="Google Shape;221;p5"/>
            <p:cNvCxnSpPr/>
            <p:nvPr/>
          </p:nvCxnSpPr>
          <p:spPr>
            <a:xfrm>
              <a:off x="4572010" y="-42363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2" name="Google Shape;222;p5"/>
            <p:cNvCxnSpPr/>
            <p:nvPr/>
          </p:nvCxnSpPr>
          <p:spPr>
            <a:xfrm>
              <a:off x="4572010" y="-39568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3" name="Google Shape;223;p5"/>
            <p:cNvCxnSpPr/>
            <p:nvPr/>
          </p:nvCxnSpPr>
          <p:spPr>
            <a:xfrm>
              <a:off x="4572010" y="-36773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4" name="Google Shape;224;p5"/>
            <p:cNvCxnSpPr/>
            <p:nvPr/>
          </p:nvCxnSpPr>
          <p:spPr>
            <a:xfrm>
              <a:off x="4572010" y="-33978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5" name="Google Shape;225;p5"/>
            <p:cNvCxnSpPr/>
            <p:nvPr/>
          </p:nvCxnSpPr>
          <p:spPr>
            <a:xfrm>
              <a:off x="4572010" y="-31183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6" name="Google Shape;226;p5"/>
            <p:cNvCxnSpPr/>
            <p:nvPr/>
          </p:nvCxnSpPr>
          <p:spPr>
            <a:xfrm>
              <a:off x="4572010" y="-28387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7" name="Google Shape;227;p5"/>
            <p:cNvCxnSpPr/>
            <p:nvPr/>
          </p:nvCxnSpPr>
          <p:spPr>
            <a:xfrm>
              <a:off x="4572010" y="-25592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8" name="Google Shape;228;p5"/>
            <p:cNvCxnSpPr/>
            <p:nvPr/>
          </p:nvCxnSpPr>
          <p:spPr>
            <a:xfrm>
              <a:off x="4572010" y="-22797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29" name="Google Shape;229;p5"/>
            <p:cNvCxnSpPr/>
            <p:nvPr/>
          </p:nvCxnSpPr>
          <p:spPr>
            <a:xfrm>
              <a:off x="4572010" y="-20002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0" name="Google Shape;230;p5"/>
            <p:cNvCxnSpPr/>
            <p:nvPr/>
          </p:nvCxnSpPr>
          <p:spPr>
            <a:xfrm>
              <a:off x="4572010" y="-17207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1" name="Google Shape;231;p5"/>
            <p:cNvCxnSpPr/>
            <p:nvPr/>
          </p:nvCxnSpPr>
          <p:spPr>
            <a:xfrm>
              <a:off x="4572010" y="-14412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2" name="Google Shape;232;p5"/>
            <p:cNvCxnSpPr/>
            <p:nvPr/>
          </p:nvCxnSpPr>
          <p:spPr>
            <a:xfrm>
              <a:off x="4572010" y="-11617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3" name="Google Shape;233;p5"/>
            <p:cNvCxnSpPr/>
            <p:nvPr/>
          </p:nvCxnSpPr>
          <p:spPr>
            <a:xfrm>
              <a:off x="4572010" y="-8822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4" name="Google Shape;234;p5"/>
            <p:cNvCxnSpPr/>
            <p:nvPr/>
          </p:nvCxnSpPr>
          <p:spPr>
            <a:xfrm>
              <a:off x="4572010" y="-602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5" name="Google Shape;235;p5"/>
            <p:cNvCxnSpPr/>
            <p:nvPr/>
          </p:nvCxnSpPr>
          <p:spPr>
            <a:xfrm>
              <a:off x="4572010" y="-323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6" name="Google Shape;236;p5"/>
            <p:cNvCxnSpPr/>
            <p:nvPr/>
          </p:nvCxnSpPr>
          <p:spPr>
            <a:xfrm>
              <a:off x="4572010" y="-43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37" name="Google Shape;237;p5"/>
            <p:cNvCxnSpPr/>
            <p:nvPr/>
          </p:nvCxnSpPr>
          <p:spPr>
            <a:xfrm>
              <a:off x="4572010" y="235850"/>
              <a:ext cx="0" cy="9144000"/>
            </a:xfrm>
            <a:prstGeom prst="straightConnector1">
              <a:avLst/>
            </a:prstGeom>
            <a:noFill/>
            <a:ln w="9525" cap="flat" cmpd="sng">
              <a:solidFill>
                <a:srgbClr val="D9D9D9"/>
              </a:solidFill>
              <a:prstDash val="solid"/>
              <a:round/>
              <a:headEnd type="none" w="med" len="med"/>
              <a:tailEnd type="none" w="med" len="med"/>
            </a:ln>
          </p:spPr>
        </p:cxnSp>
      </p:grpSp>
      <p:cxnSp>
        <p:nvCxnSpPr>
          <p:cNvPr id="238" name="Google Shape;238;p5"/>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
        <p:nvSpPr>
          <p:cNvPr id="239" name="Google Shape;239;p5"/>
          <p:cNvSpPr txBox="1">
            <a:spLocks noGrp="1"/>
          </p:cNvSpPr>
          <p:nvPr>
            <p:ph type="title"/>
          </p:nvPr>
        </p:nvSpPr>
        <p:spPr>
          <a:xfrm>
            <a:off x="739500" y="347575"/>
            <a:ext cx="7716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0" name="Google Shape;240;p5"/>
          <p:cNvSpPr txBox="1">
            <a:spLocks noGrp="1"/>
          </p:cNvSpPr>
          <p:nvPr>
            <p:ph type="subTitle" idx="1"/>
          </p:nvPr>
        </p:nvSpPr>
        <p:spPr>
          <a:xfrm>
            <a:off x="706500" y="1328875"/>
            <a:ext cx="3807600" cy="32706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241" name="Google Shape;241;p5"/>
          <p:cNvSpPr txBox="1">
            <a:spLocks noGrp="1"/>
          </p:cNvSpPr>
          <p:nvPr>
            <p:ph type="subTitle" idx="2"/>
          </p:nvPr>
        </p:nvSpPr>
        <p:spPr>
          <a:xfrm>
            <a:off x="4622275" y="1328875"/>
            <a:ext cx="3807600" cy="32706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4" name="Google Shape;244;p6"/>
          <p:cNvGrpSpPr/>
          <p:nvPr/>
        </p:nvGrpSpPr>
        <p:grpSpPr>
          <a:xfrm>
            <a:off x="0" y="-5625"/>
            <a:ext cx="9144010" cy="5153100"/>
            <a:chOff x="0" y="-5625"/>
            <a:chExt cx="9144010" cy="5153100"/>
          </a:xfrm>
        </p:grpSpPr>
        <p:cxnSp>
          <p:nvCxnSpPr>
            <p:cNvPr id="245" name="Google Shape;245;p6"/>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6" name="Google Shape;246;p6"/>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7" name="Google Shape;247;p6"/>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8" name="Google Shape;248;p6"/>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49" name="Google Shape;249;p6"/>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0" name="Google Shape;250;p6"/>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1" name="Google Shape;251;p6"/>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2" name="Google Shape;252;p6"/>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3" name="Google Shape;253;p6"/>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4" name="Google Shape;254;p6"/>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5" name="Google Shape;255;p6"/>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6" name="Google Shape;256;p6"/>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7" name="Google Shape;257;p6"/>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8" name="Google Shape;258;p6"/>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59" name="Google Shape;259;p6"/>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0" name="Google Shape;260;p6"/>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1" name="Google Shape;261;p6"/>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2" name="Google Shape;262;p6"/>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3" name="Google Shape;263;p6"/>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4" name="Google Shape;264;p6"/>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5" name="Google Shape;265;p6"/>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6" name="Google Shape;266;p6"/>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7" name="Google Shape;267;p6"/>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8" name="Google Shape;268;p6"/>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69" name="Google Shape;269;p6"/>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0" name="Google Shape;270;p6"/>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1" name="Google Shape;271;p6"/>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2" name="Google Shape;272;p6"/>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3" name="Google Shape;273;p6"/>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4" name="Google Shape;274;p6"/>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5" name="Google Shape;275;p6"/>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6" name="Google Shape;276;p6"/>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7" name="Google Shape;277;p6"/>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278" name="Google Shape;278;p6"/>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79" name="Google Shape;279;p6"/>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0" name="Google Shape;280;p6"/>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1" name="Google Shape;281;p6"/>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2" name="Google Shape;282;p6"/>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3" name="Google Shape;283;p6"/>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4" name="Google Shape;284;p6"/>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5" name="Google Shape;285;p6"/>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6" name="Google Shape;286;p6"/>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7" name="Google Shape;287;p6"/>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8" name="Google Shape;288;p6"/>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89" name="Google Shape;289;p6"/>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0" name="Google Shape;290;p6"/>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1" name="Google Shape;291;p6"/>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2" name="Google Shape;292;p6"/>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3" name="Google Shape;293;p6"/>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4" name="Google Shape;294;p6"/>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295" name="Google Shape;295;p6"/>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296" name="Google Shape;296;p6"/>
          <p:cNvSpPr txBox="1">
            <a:spLocks noGrp="1"/>
          </p:cNvSpPr>
          <p:nvPr>
            <p:ph type="title"/>
          </p:nvPr>
        </p:nvSpPr>
        <p:spPr>
          <a:xfrm>
            <a:off x="747000" y="347575"/>
            <a:ext cx="7683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cxnSp>
        <p:nvCxnSpPr>
          <p:cNvPr id="297" name="Google Shape;297;p6"/>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8"/>
        <p:cNvGrpSpPr/>
        <p:nvPr/>
      </p:nvGrpSpPr>
      <p:grpSpPr>
        <a:xfrm>
          <a:off x="0" y="0"/>
          <a:ext cx="0" cy="0"/>
          <a:chOff x="0" y="0"/>
          <a:chExt cx="0" cy="0"/>
        </a:xfrm>
      </p:grpSpPr>
      <p:sp>
        <p:nvSpPr>
          <p:cNvPr id="299" name="Google Shape;299;p7"/>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00" name="Google Shape;300;p7"/>
          <p:cNvGrpSpPr/>
          <p:nvPr/>
        </p:nvGrpSpPr>
        <p:grpSpPr>
          <a:xfrm>
            <a:off x="0" y="-5625"/>
            <a:ext cx="9144010" cy="5153100"/>
            <a:chOff x="0" y="-5625"/>
            <a:chExt cx="9144010" cy="5153100"/>
          </a:xfrm>
        </p:grpSpPr>
        <p:cxnSp>
          <p:nvCxnSpPr>
            <p:cNvPr id="301" name="Google Shape;301;p7"/>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2" name="Google Shape;302;p7"/>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3" name="Google Shape;303;p7"/>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4" name="Google Shape;304;p7"/>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5" name="Google Shape;305;p7"/>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6" name="Google Shape;306;p7"/>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7" name="Google Shape;307;p7"/>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8" name="Google Shape;308;p7"/>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09" name="Google Shape;309;p7"/>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0" name="Google Shape;310;p7"/>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1" name="Google Shape;311;p7"/>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2" name="Google Shape;312;p7"/>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3" name="Google Shape;313;p7"/>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4" name="Google Shape;314;p7"/>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5" name="Google Shape;315;p7"/>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6" name="Google Shape;316;p7"/>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7" name="Google Shape;317;p7"/>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8" name="Google Shape;318;p7"/>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19" name="Google Shape;319;p7"/>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0" name="Google Shape;320;p7"/>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1" name="Google Shape;321;p7"/>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2" name="Google Shape;322;p7"/>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3" name="Google Shape;323;p7"/>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4" name="Google Shape;324;p7"/>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5" name="Google Shape;325;p7"/>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6" name="Google Shape;326;p7"/>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7" name="Google Shape;327;p7"/>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8" name="Google Shape;328;p7"/>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29" name="Google Shape;329;p7"/>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0" name="Google Shape;330;p7"/>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1" name="Google Shape;331;p7"/>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2" name="Google Shape;332;p7"/>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3" name="Google Shape;333;p7"/>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34" name="Google Shape;334;p7"/>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5" name="Google Shape;335;p7"/>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6" name="Google Shape;336;p7"/>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7" name="Google Shape;337;p7"/>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8" name="Google Shape;338;p7"/>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39" name="Google Shape;339;p7"/>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0" name="Google Shape;340;p7"/>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1" name="Google Shape;341;p7"/>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2" name="Google Shape;342;p7"/>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3" name="Google Shape;343;p7"/>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4" name="Google Shape;344;p7"/>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5" name="Google Shape;345;p7"/>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6" name="Google Shape;346;p7"/>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7" name="Google Shape;347;p7"/>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8" name="Google Shape;348;p7"/>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49" name="Google Shape;349;p7"/>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50" name="Google Shape;350;p7"/>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51" name="Google Shape;351;p7"/>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352" name="Google Shape;352;p7"/>
          <p:cNvSpPr txBox="1">
            <a:spLocks noGrp="1"/>
          </p:cNvSpPr>
          <p:nvPr>
            <p:ph type="title"/>
          </p:nvPr>
        </p:nvSpPr>
        <p:spPr>
          <a:xfrm>
            <a:off x="706500" y="777675"/>
            <a:ext cx="4288200" cy="755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dk1"/>
              </a:buClr>
              <a:buSzPts val="2400"/>
              <a:buNone/>
              <a:defRPr sz="3300"/>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a:endParaRPr/>
          </a:p>
        </p:txBody>
      </p:sp>
      <p:sp>
        <p:nvSpPr>
          <p:cNvPr id="353" name="Google Shape;353;p7"/>
          <p:cNvSpPr txBox="1">
            <a:spLocks noGrp="1"/>
          </p:cNvSpPr>
          <p:nvPr>
            <p:ph type="subTitle" idx="1"/>
          </p:nvPr>
        </p:nvSpPr>
        <p:spPr>
          <a:xfrm>
            <a:off x="706500" y="1714350"/>
            <a:ext cx="4083600" cy="2814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2"/>
              </a:buClr>
              <a:buSzPts val="1400"/>
              <a:buChar char="●"/>
              <a:defRPr sz="1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354" name="Google Shape;354;p7"/>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5"/>
        <p:cNvGrpSpPr/>
        <p:nvPr/>
      </p:nvGrpSpPr>
      <p:grpSpPr>
        <a:xfrm>
          <a:off x="0" y="0"/>
          <a:ext cx="0" cy="0"/>
          <a:chOff x="0" y="0"/>
          <a:chExt cx="0" cy="0"/>
        </a:xfrm>
      </p:grpSpPr>
      <p:sp>
        <p:nvSpPr>
          <p:cNvPr id="356" name="Google Shape;356;p8"/>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8"/>
          <p:cNvSpPr txBox="1">
            <a:spLocks noGrp="1"/>
          </p:cNvSpPr>
          <p:nvPr>
            <p:ph type="sldNum" idx="2"/>
          </p:nvPr>
        </p:nvSpPr>
        <p:spPr>
          <a:xfrm>
            <a:off x="8573357" y="4610220"/>
            <a:ext cx="466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cxnSp>
        <p:nvCxnSpPr>
          <p:cNvPr id="358" name="Google Shape;358;p8"/>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59" name="Google Shape;359;p8"/>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0" name="Google Shape;360;p8"/>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1" name="Google Shape;361;p8"/>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2" name="Google Shape;362;p8"/>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3" name="Google Shape;363;p8"/>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4" name="Google Shape;364;p8"/>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5" name="Google Shape;365;p8"/>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6" name="Google Shape;366;p8"/>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7" name="Google Shape;367;p8"/>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8" name="Google Shape;368;p8"/>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69" name="Google Shape;369;p8"/>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0" name="Google Shape;370;p8"/>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1" name="Google Shape;371;p8"/>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2" name="Google Shape;372;p8"/>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3" name="Google Shape;373;p8"/>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4" name="Google Shape;374;p8"/>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5" name="Google Shape;375;p8"/>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6" name="Google Shape;376;p8"/>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7" name="Google Shape;377;p8"/>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8" name="Google Shape;378;p8"/>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79" name="Google Shape;379;p8"/>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0" name="Google Shape;380;p8"/>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1" name="Google Shape;381;p8"/>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2" name="Google Shape;382;p8"/>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3" name="Google Shape;383;p8"/>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4" name="Google Shape;384;p8"/>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5" name="Google Shape;385;p8"/>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6" name="Google Shape;386;p8"/>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7" name="Google Shape;387;p8"/>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8" name="Google Shape;388;p8"/>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89" name="Google Shape;389;p8"/>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0" name="Google Shape;390;p8"/>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391" name="Google Shape;391;p8"/>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2" name="Google Shape;392;p8"/>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3" name="Google Shape;393;p8"/>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4" name="Google Shape;394;p8"/>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5" name="Google Shape;395;p8"/>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6" name="Google Shape;396;p8"/>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7" name="Google Shape;397;p8"/>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8" name="Google Shape;398;p8"/>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399" name="Google Shape;399;p8"/>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0" name="Google Shape;400;p8"/>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1" name="Google Shape;401;p8"/>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2" name="Google Shape;402;p8"/>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3" name="Google Shape;403;p8"/>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4" name="Google Shape;404;p8"/>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5" name="Google Shape;405;p8"/>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6" name="Google Shape;406;p8"/>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7" name="Google Shape;407;p8"/>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08" name="Google Shape;408;p8"/>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sp>
        <p:nvSpPr>
          <p:cNvPr id="409" name="Google Shape;409;p8"/>
          <p:cNvSpPr txBox="1">
            <a:spLocks noGrp="1"/>
          </p:cNvSpPr>
          <p:nvPr>
            <p:ph type="title"/>
          </p:nvPr>
        </p:nvSpPr>
        <p:spPr>
          <a:xfrm>
            <a:off x="2593813" y="1888998"/>
            <a:ext cx="4596000" cy="1248600"/>
          </a:xfrm>
          <a:prstGeom prst="rect">
            <a:avLst/>
          </a:prstGeom>
          <a:effectLst>
            <a:outerShdw dist="38100" dir="1020000" algn="bl" rotWithShape="0">
              <a:srgbClr val="000000">
                <a:alpha val="40000"/>
              </a:srgbClr>
            </a:outerShdw>
          </a:effectLst>
        </p:spPr>
        <p:txBody>
          <a:bodyPr spcFirstLastPara="1" wrap="square" lIns="91425" tIns="91425" rIns="91425" bIns="91425" anchor="ctr" anchorCtr="0">
            <a:normAutofit/>
          </a:bodyPr>
          <a:lstStyle>
            <a:lvl1pPr lvl="0" rtl="0">
              <a:spcBef>
                <a:spcPts val="0"/>
              </a:spcBef>
              <a:spcAft>
                <a:spcPts val="0"/>
              </a:spcAft>
              <a:buClr>
                <a:schemeClr val="dk1"/>
              </a:buClr>
              <a:buSzPts val="7200"/>
              <a:buNone/>
              <a:defRPr sz="720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a:endParaRPr/>
          </a:p>
        </p:txBody>
      </p:sp>
      <p:cxnSp>
        <p:nvCxnSpPr>
          <p:cNvPr id="410" name="Google Shape;410;p8"/>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1"/>
        <p:cNvGrpSpPr/>
        <p:nvPr/>
      </p:nvGrpSpPr>
      <p:grpSpPr>
        <a:xfrm>
          <a:off x="0" y="0"/>
          <a:ext cx="0" cy="0"/>
          <a:chOff x="0" y="0"/>
          <a:chExt cx="0" cy="0"/>
        </a:xfrm>
      </p:grpSpPr>
      <p:sp>
        <p:nvSpPr>
          <p:cNvPr id="412" name="Google Shape;412;p9"/>
          <p:cNvSpPr txBox="1">
            <a:spLocks noGrp="1"/>
          </p:cNvSpPr>
          <p:nvPr>
            <p:ph type="sldNum" idx="12"/>
          </p:nvPr>
        </p:nvSpPr>
        <p:spPr>
          <a:xfrm>
            <a:off x="8573357" y="4610220"/>
            <a:ext cx="4668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13" name="Google Shape;413;p9"/>
          <p:cNvGrpSpPr/>
          <p:nvPr/>
        </p:nvGrpSpPr>
        <p:grpSpPr>
          <a:xfrm>
            <a:off x="0" y="-5625"/>
            <a:ext cx="9144010" cy="5153100"/>
            <a:chOff x="0" y="-5625"/>
            <a:chExt cx="9144010" cy="5153100"/>
          </a:xfrm>
        </p:grpSpPr>
        <p:cxnSp>
          <p:nvCxnSpPr>
            <p:cNvPr id="414" name="Google Shape;414;p9"/>
            <p:cNvCxnSpPr/>
            <p:nvPr/>
          </p:nvCxnSpPr>
          <p:spPr>
            <a:xfrm>
              <a:off x="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5" name="Google Shape;415;p9"/>
            <p:cNvCxnSpPr/>
            <p:nvPr/>
          </p:nvCxnSpPr>
          <p:spPr>
            <a:xfrm>
              <a:off x="2795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6" name="Google Shape;416;p9"/>
            <p:cNvCxnSpPr/>
            <p:nvPr/>
          </p:nvCxnSpPr>
          <p:spPr>
            <a:xfrm>
              <a:off x="5590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7" name="Google Shape;417;p9"/>
            <p:cNvCxnSpPr/>
            <p:nvPr/>
          </p:nvCxnSpPr>
          <p:spPr>
            <a:xfrm>
              <a:off x="8385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8" name="Google Shape;418;p9"/>
            <p:cNvCxnSpPr/>
            <p:nvPr/>
          </p:nvCxnSpPr>
          <p:spPr>
            <a:xfrm>
              <a:off x="11180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19" name="Google Shape;419;p9"/>
            <p:cNvCxnSpPr/>
            <p:nvPr/>
          </p:nvCxnSpPr>
          <p:spPr>
            <a:xfrm>
              <a:off x="13975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0" name="Google Shape;420;p9"/>
            <p:cNvCxnSpPr/>
            <p:nvPr/>
          </p:nvCxnSpPr>
          <p:spPr>
            <a:xfrm>
              <a:off x="16770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1" name="Google Shape;421;p9"/>
            <p:cNvCxnSpPr/>
            <p:nvPr/>
          </p:nvCxnSpPr>
          <p:spPr>
            <a:xfrm>
              <a:off x="19565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2" name="Google Shape;422;p9"/>
            <p:cNvCxnSpPr/>
            <p:nvPr/>
          </p:nvCxnSpPr>
          <p:spPr>
            <a:xfrm>
              <a:off x="22361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3" name="Google Shape;423;p9"/>
            <p:cNvCxnSpPr/>
            <p:nvPr/>
          </p:nvCxnSpPr>
          <p:spPr>
            <a:xfrm>
              <a:off x="25156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4" name="Google Shape;424;p9"/>
            <p:cNvCxnSpPr/>
            <p:nvPr/>
          </p:nvCxnSpPr>
          <p:spPr>
            <a:xfrm>
              <a:off x="27951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5" name="Google Shape;425;p9"/>
            <p:cNvCxnSpPr/>
            <p:nvPr/>
          </p:nvCxnSpPr>
          <p:spPr>
            <a:xfrm>
              <a:off x="30684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6" name="Google Shape;426;p9"/>
            <p:cNvCxnSpPr/>
            <p:nvPr/>
          </p:nvCxnSpPr>
          <p:spPr>
            <a:xfrm>
              <a:off x="33541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7" name="Google Shape;427;p9"/>
            <p:cNvCxnSpPr/>
            <p:nvPr/>
          </p:nvCxnSpPr>
          <p:spPr>
            <a:xfrm>
              <a:off x="36336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8" name="Google Shape;428;p9"/>
            <p:cNvCxnSpPr/>
            <p:nvPr/>
          </p:nvCxnSpPr>
          <p:spPr>
            <a:xfrm>
              <a:off x="39131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29" name="Google Shape;429;p9"/>
            <p:cNvCxnSpPr/>
            <p:nvPr/>
          </p:nvCxnSpPr>
          <p:spPr>
            <a:xfrm>
              <a:off x="41926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0" name="Google Shape;430;p9"/>
            <p:cNvCxnSpPr/>
            <p:nvPr/>
          </p:nvCxnSpPr>
          <p:spPr>
            <a:xfrm>
              <a:off x="44722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9"/>
            <p:cNvCxnSpPr/>
            <p:nvPr/>
          </p:nvCxnSpPr>
          <p:spPr>
            <a:xfrm>
              <a:off x="47517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2" name="Google Shape;432;p9"/>
            <p:cNvCxnSpPr/>
            <p:nvPr/>
          </p:nvCxnSpPr>
          <p:spPr>
            <a:xfrm>
              <a:off x="50312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3" name="Google Shape;433;p9"/>
            <p:cNvCxnSpPr/>
            <p:nvPr/>
          </p:nvCxnSpPr>
          <p:spPr>
            <a:xfrm>
              <a:off x="53107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4" name="Google Shape;434;p9"/>
            <p:cNvCxnSpPr/>
            <p:nvPr/>
          </p:nvCxnSpPr>
          <p:spPr>
            <a:xfrm>
              <a:off x="55902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5" name="Google Shape;435;p9"/>
            <p:cNvCxnSpPr/>
            <p:nvPr/>
          </p:nvCxnSpPr>
          <p:spPr>
            <a:xfrm>
              <a:off x="58697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6" name="Google Shape;436;p9"/>
            <p:cNvCxnSpPr/>
            <p:nvPr/>
          </p:nvCxnSpPr>
          <p:spPr>
            <a:xfrm>
              <a:off x="61492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7" name="Google Shape;437;p9"/>
            <p:cNvCxnSpPr/>
            <p:nvPr/>
          </p:nvCxnSpPr>
          <p:spPr>
            <a:xfrm>
              <a:off x="64287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8" name="Google Shape;438;p9"/>
            <p:cNvCxnSpPr/>
            <p:nvPr/>
          </p:nvCxnSpPr>
          <p:spPr>
            <a:xfrm>
              <a:off x="67083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39" name="Google Shape;439;p9"/>
            <p:cNvCxnSpPr/>
            <p:nvPr/>
          </p:nvCxnSpPr>
          <p:spPr>
            <a:xfrm>
              <a:off x="698781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0" name="Google Shape;440;p9"/>
            <p:cNvCxnSpPr/>
            <p:nvPr/>
          </p:nvCxnSpPr>
          <p:spPr>
            <a:xfrm>
              <a:off x="726732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1" name="Google Shape;441;p9"/>
            <p:cNvCxnSpPr/>
            <p:nvPr/>
          </p:nvCxnSpPr>
          <p:spPr>
            <a:xfrm>
              <a:off x="754683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2" name="Google Shape;442;p9"/>
            <p:cNvCxnSpPr/>
            <p:nvPr/>
          </p:nvCxnSpPr>
          <p:spPr>
            <a:xfrm>
              <a:off x="782635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3" name="Google Shape;443;p9"/>
            <p:cNvCxnSpPr/>
            <p:nvPr/>
          </p:nvCxnSpPr>
          <p:spPr>
            <a:xfrm>
              <a:off x="8105863"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4" name="Google Shape;444;p9"/>
            <p:cNvCxnSpPr/>
            <p:nvPr/>
          </p:nvCxnSpPr>
          <p:spPr>
            <a:xfrm>
              <a:off x="8385375"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5" name="Google Shape;445;p9"/>
            <p:cNvCxnSpPr/>
            <p:nvPr/>
          </p:nvCxnSpPr>
          <p:spPr>
            <a:xfrm>
              <a:off x="8664888"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6" name="Google Shape;446;p9"/>
            <p:cNvCxnSpPr/>
            <p:nvPr/>
          </p:nvCxnSpPr>
          <p:spPr>
            <a:xfrm>
              <a:off x="8944400" y="-5625"/>
              <a:ext cx="0" cy="515310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9"/>
            <p:cNvCxnSpPr/>
            <p:nvPr/>
          </p:nvCxnSpPr>
          <p:spPr>
            <a:xfrm>
              <a:off x="4572010" y="-45166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48" name="Google Shape;448;p9"/>
            <p:cNvCxnSpPr/>
            <p:nvPr/>
          </p:nvCxnSpPr>
          <p:spPr>
            <a:xfrm>
              <a:off x="4572010" y="-42371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49" name="Google Shape;449;p9"/>
            <p:cNvCxnSpPr/>
            <p:nvPr/>
          </p:nvCxnSpPr>
          <p:spPr>
            <a:xfrm>
              <a:off x="4572010" y="-39576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0" name="Google Shape;450;p9"/>
            <p:cNvCxnSpPr/>
            <p:nvPr/>
          </p:nvCxnSpPr>
          <p:spPr>
            <a:xfrm>
              <a:off x="4572010" y="-36781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1" name="Google Shape;451;p9"/>
            <p:cNvCxnSpPr/>
            <p:nvPr/>
          </p:nvCxnSpPr>
          <p:spPr>
            <a:xfrm>
              <a:off x="4572010" y="-33986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2" name="Google Shape;452;p9"/>
            <p:cNvCxnSpPr/>
            <p:nvPr/>
          </p:nvCxnSpPr>
          <p:spPr>
            <a:xfrm>
              <a:off x="4572010" y="-31191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3" name="Google Shape;453;p9"/>
            <p:cNvCxnSpPr/>
            <p:nvPr/>
          </p:nvCxnSpPr>
          <p:spPr>
            <a:xfrm>
              <a:off x="4572010" y="-28396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4" name="Google Shape;454;p9"/>
            <p:cNvCxnSpPr/>
            <p:nvPr/>
          </p:nvCxnSpPr>
          <p:spPr>
            <a:xfrm>
              <a:off x="4572010" y="-25601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5" name="Google Shape;455;p9"/>
            <p:cNvCxnSpPr/>
            <p:nvPr/>
          </p:nvCxnSpPr>
          <p:spPr>
            <a:xfrm>
              <a:off x="4572010" y="-22805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6" name="Google Shape;456;p9"/>
            <p:cNvCxnSpPr/>
            <p:nvPr/>
          </p:nvCxnSpPr>
          <p:spPr>
            <a:xfrm>
              <a:off x="4572010" y="-200107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7" name="Google Shape;457;p9"/>
            <p:cNvCxnSpPr/>
            <p:nvPr/>
          </p:nvCxnSpPr>
          <p:spPr>
            <a:xfrm>
              <a:off x="4572010" y="-172156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8" name="Google Shape;458;p9"/>
            <p:cNvCxnSpPr/>
            <p:nvPr/>
          </p:nvCxnSpPr>
          <p:spPr>
            <a:xfrm>
              <a:off x="4572010" y="-144205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59" name="Google Shape;459;p9"/>
            <p:cNvCxnSpPr/>
            <p:nvPr/>
          </p:nvCxnSpPr>
          <p:spPr>
            <a:xfrm>
              <a:off x="4572010" y="-116253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0" name="Google Shape;460;p9"/>
            <p:cNvCxnSpPr/>
            <p:nvPr/>
          </p:nvCxnSpPr>
          <p:spPr>
            <a:xfrm>
              <a:off x="4572010" y="-883025"/>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1" name="Google Shape;461;p9"/>
            <p:cNvCxnSpPr/>
            <p:nvPr/>
          </p:nvCxnSpPr>
          <p:spPr>
            <a:xfrm>
              <a:off x="4572010" y="-603512"/>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2" name="Google Shape;462;p9"/>
            <p:cNvCxnSpPr/>
            <p:nvPr/>
          </p:nvCxnSpPr>
          <p:spPr>
            <a:xfrm>
              <a:off x="4572010" y="-324000"/>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3" name="Google Shape;463;p9"/>
            <p:cNvCxnSpPr/>
            <p:nvPr/>
          </p:nvCxnSpPr>
          <p:spPr>
            <a:xfrm>
              <a:off x="4572010" y="-44487"/>
              <a:ext cx="0" cy="9144000"/>
            </a:xfrm>
            <a:prstGeom prst="straightConnector1">
              <a:avLst/>
            </a:prstGeom>
            <a:noFill/>
            <a:ln w="9525" cap="flat" cmpd="sng">
              <a:solidFill>
                <a:srgbClr val="D9D9D9"/>
              </a:solidFill>
              <a:prstDash val="solid"/>
              <a:round/>
              <a:headEnd type="none" w="med" len="med"/>
              <a:tailEnd type="none" w="med" len="med"/>
            </a:ln>
          </p:spPr>
        </p:cxnSp>
        <p:cxnSp>
          <p:nvCxnSpPr>
            <p:cNvPr id="464" name="Google Shape;464;p9"/>
            <p:cNvCxnSpPr/>
            <p:nvPr/>
          </p:nvCxnSpPr>
          <p:spPr>
            <a:xfrm>
              <a:off x="4572010" y="235025"/>
              <a:ext cx="0" cy="9144000"/>
            </a:xfrm>
            <a:prstGeom prst="straightConnector1">
              <a:avLst/>
            </a:prstGeom>
            <a:noFill/>
            <a:ln w="9525" cap="flat" cmpd="sng">
              <a:solidFill>
                <a:srgbClr val="D9D9D9"/>
              </a:solidFill>
              <a:prstDash val="solid"/>
              <a:round/>
              <a:headEnd type="none" w="med" len="med"/>
              <a:tailEnd type="none" w="med" len="med"/>
            </a:ln>
          </p:spPr>
        </p:cxnSp>
      </p:grpSp>
      <p:sp>
        <p:nvSpPr>
          <p:cNvPr id="465" name="Google Shape;465;p9"/>
          <p:cNvSpPr txBox="1">
            <a:spLocks noGrp="1"/>
          </p:cNvSpPr>
          <p:nvPr>
            <p:ph type="title"/>
          </p:nvPr>
        </p:nvSpPr>
        <p:spPr>
          <a:xfrm>
            <a:off x="5179675" y="1108350"/>
            <a:ext cx="3246300" cy="1482300"/>
          </a:xfrm>
          <a:prstGeom prst="rect">
            <a:avLst/>
          </a:prstGeom>
        </p:spPr>
        <p:txBody>
          <a:bodyPr spcFirstLastPara="1" wrap="square" lIns="91425" tIns="91425" rIns="91425" bIns="91425" anchor="b" anchorCtr="0">
            <a:norm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6" name="Google Shape;466;p9"/>
          <p:cNvSpPr txBox="1">
            <a:spLocks noGrp="1"/>
          </p:cNvSpPr>
          <p:nvPr>
            <p:ph type="subTitle" idx="1"/>
          </p:nvPr>
        </p:nvSpPr>
        <p:spPr>
          <a:xfrm>
            <a:off x="5101100" y="2819650"/>
            <a:ext cx="3324900" cy="14823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Clr>
                <a:schemeClr val="accent2"/>
              </a:buClr>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cxnSp>
        <p:nvCxnSpPr>
          <p:cNvPr id="467" name="Google Shape;467;p9"/>
          <p:cNvCxnSpPr/>
          <p:nvPr/>
        </p:nvCxnSpPr>
        <p:spPr>
          <a:xfrm>
            <a:off x="4572010" y="492200"/>
            <a:ext cx="0" cy="9144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8"/>
        <p:cNvGrpSpPr/>
        <p:nvPr/>
      </p:nvGrpSpPr>
      <p:grpSpPr>
        <a:xfrm>
          <a:off x="0" y="0"/>
          <a:ext cx="0" cy="0"/>
          <a:chOff x="0" y="0"/>
          <a:chExt cx="0" cy="0"/>
        </a:xfrm>
      </p:grpSpPr>
      <p:sp>
        <p:nvSpPr>
          <p:cNvPr id="469" name="Google Shape;469;p10"/>
          <p:cNvSpPr txBox="1">
            <a:spLocks noGrp="1"/>
          </p:cNvSpPr>
          <p:nvPr>
            <p:ph type="title"/>
          </p:nvPr>
        </p:nvSpPr>
        <p:spPr>
          <a:xfrm>
            <a:off x="706500" y="1394900"/>
            <a:ext cx="3617100" cy="1248600"/>
          </a:xfrm>
          <a:prstGeom prst="rect">
            <a:avLst/>
          </a:prstGeom>
          <a:effectLst>
            <a:outerShdw dist="19050" algn="bl" rotWithShape="0">
              <a:srgbClr val="000000">
                <a:alpha val="40000"/>
              </a:srgbClr>
            </a:outerShdw>
          </a:effectLst>
        </p:spPr>
        <p:txBody>
          <a:bodyPr spcFirstLastPara="1" wrap="square" lIns="91425" tIns="91425" rIns="91425" bIns="91425" anchor="ctr" anchorCtr="0">
            <a:normAutofit/>
          </a:bodyPr>
          <a:lstStyle>
            <a:lvl1pPr lvl="0" rtl="0">
              <a:lnSpc>
                <a:spcPct val="80000"/>
              </a:lnSpc>
              <a:spcBef>
                <a:spcPts val="0"/>
              </a:spcBef>
              <a:spcAft>
                <a:spcPts val="0"/>
              </a:spcAft>
              <a:buClr>
                <a:schemeClr val="dk1"/>
              </a:buClr>
              <a:buSzPts val="3600"/>
              <a:buNone/>
              <a:defRPr sz="394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7000" y="347575"/>
            <a:ext cx="77160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SzPts val="3300"/>
              <a:buFont typeface="Leckerli One"/>
              <a:buNone/>
              <a:defRPr sz="3300">
                <a:latin typeface="Leckerli One"/>
                <a:ea typeface="Leckerli One"/>
                <a:cs typeface="Leckerli One"/>
                <a:sym typeface="Leckerli One"/>
              </a:defRPr>
            </a:lvl1pPr>
            <a:lvl2pPr lvl="1" rtl="0">
              <a:spcBef>
                <a:spcPts val="0"/>
              </a:spcBef>
              <a:spcAft>
                <a:spcPts val="0"/>
              </a:spcAft>
              <a:buSzPts val="3300"/>
              <a:buFont typeface="Patrick Hand SC"/>
              <a:buNone/>
              <a:defRPr sz="3300">
                <a:latin typeface="Patrick Hand SC"/>
                <a:ea typeface="Patrick Hand SC"/>
                <a:cs typeface="Patrick Hand SC"/>
                <a:sym typeface="Patrick Hand SC"/>
              </a:defRPr>
            </a:lvl2pPr>
            <a:lvl3pPr lvl="2" rtl="0">
              <a:spcBef>
                <a:spcPts val="0"/>
              </a:spcBef>
              <a:spcAft>
                <a:spcPts val="0"/>
              </a:spcAft>
              <a:buSzPts val="3300"/>
              <a:buFont typeface="Patrick Hand SC"/>
              <a:buNone/>
              <a:defRPr sz="3300">
                <a:latin typeface="Patrick Hand SC"/>
                <a:ea typeface="Patrick Hand SC"/>
                <a:cs typeface="Patrick Hand SC"/>
                <a:sym typeface="Patrick Hand SC"/>
              </a:defRPr>
            </a:lvl3pPr>
            <a:lvl4pPr lvl="3" rtl="0">
              <a:spcBef>
                <a:spcPts val="0"/>
              </a:spcBef>
              <a:spcAft>
                <a:spcPts val="0"/>
              </a:spcAft>
              <a:buSzPts val="3300"/>
              <a:buFont typeface="Patrick Hand SC"/>
              <a:buNone/>
              <a:defRPr sz="3300">
                <a:latin typeface="Patrick Hand SC"/>
                <a:ea typeface="Patrick Hand SC"/>
                <a:cs typeface="Patrick Hand SC"/>
                <a:sym typeface="Patrick Hand SC"/>
              </a:defRPr>
            </a:lvl4pPr>
            <a:lvl5pPr lvl="4" rtl="0">
              <a:spcBef>
                <a:spcPts val="0"/>
              </a:spcBef>
              <a:spcAft>
                <a:spcPts val="0"/>
              </a:spcAft>
              <a:buSzPts val="3300"/>
              <a:buFont typeface="Patrick Hand SC"/>
              <a:buNone/>
              <a:defRPr sz="3300">
                <a:latin typeface="Patrick Hand SC"/>
                <a:ea typeface="Patrick Hand SC"/>
                <a:cs typeface="Patrick Hand SC"/>
                <a:sym typeface="Patrick Hand SC"/>
              </a:defRPr>
            </a:lvl5pPr>
            <a:lvl6pPr lvl="5" rtl="0">
              <a:spcBef>
                <a:spcPts val="0"/>
              </a:spcBef>
              <a:spcAft>
                <a:spcPts val="0"/>
              </a:spcAft>
              <a:buSzPts val="3300"/>
              <a:buFont typeface="Patrick Hand SC"/>
              <a:buNone/>
              <a:defRPr sz="3300">
                <a:latin typeface="Patrick Hand SC"/>
                <a:ea typeface="Patrick Hand SC"/>
                <a:cs typeface="Patrick Hand SC"/>
                <a:sym typeface="Patrick Hand SC"/>
              </a:defRPr>
            </a:lvl6pPr>
            <a:lvl7pPr lvl="6" rtl="0">
              <a:spcBef>
                <a:spcPts val="0"/>
              </a:spcBef>
              <a:spcAft>
                <a:spcPts val="0"/>
              </a:spcAft>
              <a:buSzPts val="3300"/>
              <a:buFont typeface="Patrick Hand SC"/>
              <a:buNone/>
              <a:defRPr sz="3300">
                <a:latin typeface="Patrick Hand SC"/>
                <a:ea typeface="Patrick Hand SC"/>
                <a:cs typeface="Patrick Hand SC"/>
                <a:sym typeface="Patrick Hand SC"/>
              </a:defRPr>
            </a:lvl7pPr>
            <a:lvl8pPr lvl="7" rtl="0">
              <a:spcBef>
                <a:spcPts val="0"/>
              </a:spcBef>
              <a:spcAft>
                <a:spcPts val="0"/>
              </a:spcAft>
              <a:buSzPts val="3300"/>
              <a:buFont typeface="Patrick Hand SC"/>
              <a:buNone/>
              <a:defRPr sz="3300">
                <a:latin typeface="Patrick Hand SC"/>
                <a:ea typeface="Patrick Hand SC"/>
                <a:cs typeface="Patrick Hand SC"/>
                <a:sym typeface="Patrick Hand SC"/>
              </a:defRPr>
            </a:lvl8pPr>
            <a:lvl9pPr lvl="8" rtl="0">
              <a:spcBef>
                <a:spcPts val="0"/>
              </a:spcBef>
              <a:spcAft>
                <a:spcPts val="0"/>
              </a:spcAft>
              <a:buSzPts val="3300"/>
              <a:buFont typeface="Patrick Hand SC"/>
              <a:buNone/>
              <a:defRPr sz="3300">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747000" y="1452875"/>
            <a:ext cx="7716000" cy="3152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Font typeface="Arimo"/>
              <a:buChar char="●"/>
              <a:defRPr sz="1800">
                <a:latin typeface="Arimo"/>
                <a:ea typeface="Arimo"/>
                <a:cs typeface="Arimo"/>
                <a:sym typeface="Arimo"/>
              </a:defRPr>
            </a:lvl1pPr>
            <a:lvl2pPr marL="914400" lvl="1" indent="-317500" rtl="0">
              <a:lnSpc>
                <a:spcPct val="115000"/>
              </a:lnSpc>
              <a:spcBef>
                <a:spcPts val="0"/>
              </a:spcBef>
              <a:spcAft>
                <a:spcPts val="0"/>
              </a:spcAft>
              <a:buSzPts val="1400"/>
              <a:buFont typeface="Arimo"/>
              <a:buChar char="○"/>
              <a:defRPr>
                <a:latin typeface="Arimo"/>
                <a:ea typeface="Arimo"/>
                <a:cs typeface="Arimo"/>
                <a:sym typeface="Arimo"/>
              </a:defRPr>
            </a:lvl2pPr>
            <a:lvl3pPr marL="1371600" lvl="2" indent="-317500" rtl="0">
              <a:lnSpc>
                <a:spcPct val="115000"/>
              </a:lnSpc>
              <a:spcBef>
                <a:spcPts val="0"/>
              </a:spcBef>
              <a:spcAft>
                <a:spcPts val="0"/>
              </a:spcAft>
              <a:buSzPts val="1400"/>
              <a:buFont typeface="Arimo"/>
              <a:buChar char="■"/>
              <a:defRPr>
                <a:latin typeface="Arimo"/>
                <a:ea typeface="Arimo"/>
                <a:cs typeface="Arimo"/>
                <a:sym typeface="Arimo"/>
              </a:defRPr>
            </a:lvl3pPr>
            <a:lvl4pPr marL="1828800" lvl="3" indent="-317500" rtl="0">
              <a:lnSpc>
                <a:spcPct val="115000"/>
              </a:lnSpc>
              <a:spcBef>
                <a:spcPts val="0"/>
              </a:spcBef>
              <a:spcAft>
                <a:spcPts val="0"/>
              </a:spcAft>
              <a:buSzPts val="1400"/>
              <a:buFont typeface="Arimo"/>
              <a:buChar char="●"/>
              <a:defRPr>
                <a:latin typeface="Arimo"/>
                <a:ea typeface="Arimo"/>
                <a:cs typeface="Arimo"/>
                <a:sym typeface="Arimo"/>
              </a:defRPr>
            </a:lvl4pPr>
            <a:lvl5pPr marL="2286000" lvl="4" indent="-317500" rtl="0">
              <a:lnSpc>
                <a:spcPct val="115000"/>
              </a:lnSpc>
              <a:spcBef>
                <a:spcPts val="0"/>
              </a:spcBef>
              <a:spcAft>
                <a:spcPts val="0"/>
              </a:spcAft>
              <a:buSzPts val="1400"/>
              <a:buFont typeface="Arimo"/>
              <a:buChar char="○"/>
              <a:defRPr>
                <a:latin typeface="Arimo"/>
                <a:ea typeface="Arimo"/>
                <a:cs typeface="Arimo"/>
                <a:sym typeface="Arimo"/>
              </a:defRPr>
            </a:lvl5pPr>
            <a:lvl6pPr marL="2743200" lvl="5" indent="-317500" rtl="0">
              <a:lnSpc>
                <a:spcPct val="115000"/>
              </a:lnSpc>
              <a:spcBef>
                <a:spcPts val="0"/>
              </a:spcBef>
              <a:spcAft>
                <a:spcPts val="0"/>
              </a:spcAft>
              <a:buSzPts val="1400"/>
              <a:buFont typeface="Arimo"/>
              <a:buChar char="■"/>
              <a:defRPr>
                <a:latin typeface="Arimo"/>
                <a:ea typeface="Arimo"/>
                <a:cs typeface="Arimo"/>
                <a:sym typeface="Arimo"/>
              </a:defRPr>
            </a:lvl6pPr>
            <a:lvl7pPr marL="3200400" lvl="6" indent="-317500" rtl="0">
              <a:lnSpc>
                <a:spcPct val="115000"/>
              </a:lnSpc>
              <a:spcBef>
                <a:spcPts val="0"/>
              </a:spcBef>
              <a:spcAft>
                <a:spcPts val="0"/>
              </a:spcAft>
              <a:buSzPts val="1400"/>
              <a:buFont typeface="Arimo"/>
              <a:buChar char="●"/>
              <a:defRPr>
                <a:latin typeface="Arimo"/>
                <a:ea typeface="Arimo"/>
                <a:cs typeface="Arimo"/>
                <a:sym typeface="Arimo"/>
              </a:defRPr>
            </a:lvl7pPr>
            <a:lvl8pPr marL="3657600" lvl="7" indent="-317500" rtl="0">
              <a:lnSpc>
                <a:spcPct val="115000"/>
              </a:lnSpc>
              <a:spcBef>
                <a:spcPts val="0"/>
              </a:spcBef>
              <a:spcAft>
                <a:spcPts val="0"/>
              </a:spcAft>
              <a:buSzPts val="1400"/>
              <a:buFont typeface="Arimo"/>
              <a:buChar char="○"/>
              <a:defRPr>
                <a:latin typeface="Arimo"/>
                <a:ea typeface="Arimo"/>
                <a:cs typeface="Arimo"/>
                <a:sym typeface="Arimo"/>
              </a:defRPr>
            </a:lvl8pPr>
            <a:lvl9pPr marL="4114800" lvl="8" indent="-317500" rtl="0">
              <a:lnSpc>
                <a:spcPct val="115000"/>
              </a:lnSpc>
              <a:spcBef>
                <a:spcPts val="0"/>
              </a:spcBef>
              <a:spcAft>
                <a:spcPts val="0"/>
              </a:spcAft>
              <a:buSzPts val="1400"/>
              <a:buFont typeface="Arimo"/>
              <a:buChar char="■"/>
              <a:defRPr>
                <a:latin typeface="Arimo"/>
                <a:ea typeface="Arimo"/>
                <a:cs typeface="Arimo"/>
                <a:sym typeface="Arimo"/>
              </a:defRPr>
            </a:lvl9pPr>
          </a:lstStyle>
          <a:p>
            <a:endParaRPr/>
          </a:p>
        </p:txBody>
      </p:sp>
      <p:sp>
        <p:nvSpPr>
          <p:cNvPr id="8" name="Google Shape;8;p1"/>
          <p:cNvSpPr txBox="1">
            <a:spLocks noGrp="1"/>
          </p:cNvSpPr>
          <p:nvPr>
            <p:ph type="sldNum" idx="12"/>
          </p:nvPr>
        </p:nvSpPr>
        <p:spPr>
          <a:xfrm>
            <a:off x="8170800" y="4330994"/>
            <a:ext cx="259200" cy="572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a:spLocks noGrp="1"/>
          </p:cNvSpPr>
          <p:nvPr>
            <p:ph type="sldNum" idx="2"/>
          </p:nvPr>
        </p:nvSpPr>
        <p:spPr>
          <a:xfrm>
            <a:off x="8573357" y="4610220"/>
            <a:ext cx="466800" cy="393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88"/>
        <p:cNvGrpSpPr/>
        <p:nvPr/>
      </p:nvGrpSpPr>
      <p:grpSpPr>
        <a:xfrm>
          <a:off x="0" y="0"/>
          <a:ext cx="0" cy="0"/>
          <a:chOff x="0" y="0"/>
          <a:chExt cx="0" cy="0"/>
        </a:xfrm>
      </p:grpSpPr>
      <p:sp>
        <p:nvSpPr>
          <p:cNvPr id="1489" name="Google Shape;1489;p29"/>
          <p:cNvSpPr txBox="1">
            <a:spLocks noGrp="1"/>
          </p:cNvSpPr>
          <p:nvPr>
            <p:ph type="ctrTitle"/>
          </p:nvPr>
        </p:nvSpPr>
        <p:spPr>
          <a:xfrm>
            <a:off x="1709800" y="1319525"/>
            <a:ext cx="5679000" cy="1737000"/>
          </a:xfrm>
          <a:prstGeom prst="rect">
            <a:avLst/>
          </a:prstGeom>
        </p:spPr>
        <p:txBody>
          <a:bodyPr spcFirstLastPara="1" wrap="square" lIns="91425" tIns="91425" rIns="91425" bIns="91425" anchor="b" anchorCtr="0">
            <a:noAutofit/>
          </a:bodyPr>
          <a:lstStyle/>
          <a:p>
            <a:pPr marL="0" lvl="0" indent="457200" algn="l" rtl="0">
              <a:spcBef>
                <a:spcPts val="0"/>
              </a:spcBef>
              <a:spcAft>
                <a:spcPts val="0"/>
              </a:spcAft>
              <a:buNone/>
            </a:pPr>
            <a:r>
              <a:rPr lang="en" sz="4400"/>
              <a:t>    Academic Management system</a:t>
            </a:r>
            <a:endParaRPr sz="4400"/>
          </a:p>
        </p:txBody>
      </p:sp>
      <p:sp>
        <p:nvSpPr>
          <p:cNvPr id="1490" name="Google Shape;1490;p29"/>
          <p:cNvSpPr txBox="1">
            <a:spLocks noGrp="1"/>
          </p:cNvSpPr>
          <p:nvPr>
            <p:ph type="subTitle" idx="1"/>
          </p:nvPr>
        </p:nvSpPr>
        <p:spPr>
          <a:xfrm>
            <a:off x="2619000" y="4081575"/>
            <a:ext cx="5397600" cy="9879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ct val="55000"/>
              <a:buFont typeface="Arial"/>
              <a:buNone/>
            </a:pPr>
            <a:r>
              <a:rPr lang="en" sz="2000" b="1">
                <a:solidFill>
                  <a:srgbClr val="FF9900"/>
                </a:solidFill>
                <a:latin typeface="Montserrat"/>
                <a:ea typeface="Montserrat"/>
                <a:cs typeface="Montserrat"/>
                <a:sym typeface="Montserrat"/>
              </a:rPr>
              <a:t>  </a:t>
            </a:r>
            <a:r>
              <a:rPr lang="en" sz="3200" b="1">
                <a:solidFill>
                  <a:srgbClr val="FF9900"/>
                </a:solidFill>
                <a:latin typeface="Montserrat"/>
                <a:ea typeface="Montserrat"/>
                <a:cs typeface="Montserrat"/>
                <a:sym typeface="Montserrat"/>
              </a:rPr>
              <a:t>   </a:t>
            </a:r>
            <a:r>
              <a:rPr lang="en" sz="3200" b="1">
                <a:solidFill>
                  <a:srgbClr val="E5423A"/>
                </a:solidFill>
                <a:latin typeface="Leckerli One"/>
                <a:ea typeface="Leckerli One"/>
                <a:cs typeface="Leckerli One"/>
                <a:sym typeface="Leckerli One"/>
              </a:rPr>
              <a:t> </a:t>
            </a:r>
            <a:r>
              <a:rPr lang="en" sz="6318" b="1">
                <a:solidFill>
                  <a:srgbClr val="E5423A"/>
                </a:solidFill>
                <a:latin typeface="Leckerli One"/>
                <a:ea typeface="Leckerli One"/>
                <a:cs typeface="Leckerli One"/>
                <a:sym typeface="Leckerli One"/>
              </a:rPr>
              <a:t>AKSHAY ANSHUL          - IIB2019015</a:t>
            </a:r>
            <a:endParaRPr sz="6318" b="1">
              <a:solidFill>
                <a:srgbClr val="E5423A"/>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275"/>
              <a:buFont typeface="Arial"/>
              <a:buNone/>
            </a:pPr>
            <a:r>
              <a:rPr lang="en" sz="6318" b="1">
                <a:solidFill>
                  <a:srgbClr val="E5423A"/>
                </a:solidFill>
                <a:latin typeface="Leckerli One"/>
                <a:ea typeface="Leckerli One"/>
                <a:cs typeface="Leckerli One"/>
                <a:sym typeface="Leckerli One"/>
              </a:rPr>
              <a:t>  GAURAV YADAV           -IIB2019022</a:t>
            </a:r>
            <a:endParaRPr sz="6318" b="1">
              <a:solidFill>
                <a:srgbClr val="E5423A"/>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275"/>
              <a:buFont typeface="Arial"/>
              <a:buNone/>
            </a:pPr>
            <a:r>
              <a:rPr lang="en" sz="6318" b="1">
                <a:solidFill>
                  <a:srgbClr val="E5423A"/>
                </a:solidFill>
                <a:latin typeface="Leckerli One"/>
                <a:ea typeface="Leckerli One"/>
                <a:cs typeface="Leckerli One"/>
                <a:sym typeface="Leckerli One"/>
              </a:rPr>
              <a:t>  PRITIK  SHRIVASTAVA    -IIT20190192</a:t>
            </a:r>
            <a:endParaRPr sz="6318" b="1">
              <a:solidFill>
                <a:srgbClr val="E5423A"/>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275"/>
              <a:buFont typeface="Arial"/>
              <a:buNone/>
            </a:pPr>
            <a:r>
              <a:rPr lang="en" sz="6318" b="1">
                <a:solidFill>
                  <a:srgbClr val="E5423A"/>
                </a:solidFill>
                <a:latin typeface="Leckerli One"/>
                <a:ea typeface="Leckerli One"/>
                <a:cs typeface="Leckerli One"/>
                <a:sym typeface="Leckerli One"/>
              </a:rPr>
              <a:t>  ADITYA RAJ                - IIB2019023</a:t>
            </a:r>
            <a:endParaRPr sz="6318" b="1">
              <a:solidFill>
                <a:srgbClr val="E5423A"/>
              </a:solidFill>
              <a:latin typeface="Leckerli One"/>
              <a:ea typeface="Leckerli One"/>
              <a:cs typeface="Leckerli One"/>
              <a:sym typeface="Leckerli One"/>
            </a:endParaRPr>
          </a:p>
          <a:p>
            <a:pPr marL="0" lvl="0" indent="0" algn="ctr" rtl="0">
              <a:spcBef>
                <a:spcPts val="0"/>
              </a:spcBef>
              <a:spcAft>
                <a:spcPts val="0"/>
              </a:spcAft>
              <a:buNone/>
            </a:pPr>
            <a:endParaRPr/>
          </a:p>
        </p:txBody>
      </p:sp>
      <p:sp>
        <p:nvSpPr>
          <p:cNvPr id="1491" name="Google Shape;1491;p29"/>
          <p:cNvSpPr txBox="1">
            <a:spLocks noGrp="1"/>
          </p:cNvSpPr>
          <p:nvPr>
            <p:ph type="ctrTitle" idx="2"/>
          </p:nvPr>
        </p:nvSpPr>
        <p:spPr>
          <a:xfrm rot="10800000" flipH="1">
            <a:off x="10136675" y="2156700"/>
            <a:ext cx="761100" cy="18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92" name="Google Shape;1492;p29"/>
          <p:cNvSpPr txBox="1">
            <a:spLocks noGrp="1"/>
          </p:cNvSpPr>
          <p:nvPr>
            <p:ph type="ctrTitle" idx="3"/>
          </p:nvPr>
        </p:nvSpPr>
        <p:spPr>
          <a:xfrm>
            <a:off x="1566600" y="3446923"/>
            <a:ext cx="6010800" cy="8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a:t>G-59</a:t>
            </a:r>
            <a:endParaRPr sz="5500"/>
          </a:p>
        </p:txBody>
      </p:sp>
      <p:sp>
        <p:nvSpPr>
          <p:cNvPr id="1493" name="Google Shape;1493;p29"/>
          <p:cNvSpPr/>
          <p:nvPr/>
        </p:nvSpPr>
        <p:spPr>
          <a:xfrm>
            <a:off x="5295677" y="3403734"/>
            <a:ext cx="208712" cy="642545"/>
          </a:xfrm>
          <a:custGeom>
            <a:avLst/>
            <a:gdLst/>
            <a:ahLst/>
            <a:cxnLst/>
            <a:rect l="l" t="t" r="r" b="b"/>
            <a:pathLst>
              <a:path w="2442" h="7518" extrusionOk="0">
                <a:moveTo>
                  <a:pt x="302" y="918"/>
                </a:moveTo>
                <a:cubicBezTo>
                  <a:pt x="680" y="648"/>
                  <a:pt x="1069" y="389"/>
                  <a:pt x="1480" y="162"/>
                </a:cubicBezTo>
                <a:cubicBezTo>
                  <a:pt x="1804" y="0"/>
                  <a:pt x="1890" y="32"/>
                  <a:pt x="1890" y="86"/>
                </a:cubicBezTo>
                <a:cubicBezTo>
                  <a:pt x="1890" y="140"/>
                  <a:pt x="1815" y="227"/>
                  <a:pt x="1545" y="410"/>
                </a:cubicBezTo>
                <a:cubicBezTo>
                  <a:pt x="1264" y="594"/>
                  <a:pt x="799" y="864"/>
                  <a:pt x="508" y="1015"/>
                </a:cubicBezTo>
                <a:cubicBezTo>
                  <a:pt x="216" y="1177"/>
                  <a:pt x="97" y="1210"/>
                  <a:pt x="43" y="1199"/>
                </a:cubicBezTo>
                <a:cubicBezTo>
                  <a:pt x="0" y="1188"/>
                  <a:pt x="11" y="1134"/>
                  <a:pt x="302" y="929"/>
                </a:cubicBezTo>
                <a:close/>
                <a:moveTo>
                  <a:pt x="875" y="6491"/>
                </a:moveTo>
                <a:cubicBezTo>
                  <a:pt x="1264" y="6664"/>
                  <a:pt x="1642" y="6869"/>
                  <a:pt x="1998" y="7107"/>
                </a:cubicBezTo>
                <a:cubicBezTo>
                  <a:pt x="2279" y="7301"/>
                  <a:pt x="2322" y="7431"/>
                  <a:pt x="2236" y="7474"/>
                </a:cubicBezTo>
                <a:cubicBezTo>
                  <a:pt x="2149" y="7517"/>
                  <a:pt x="1955" y="7496"/>
                  <a:pt x="1663" y="7345"/>
                </a:cubicBezTo>
                <a:cubicBezTo>
                  <a:pt x="1361" y="7161"/>
                  <a:pt x="1059" y="6956"/>
                  <a:pt x="788" y="6729"/>
                </a:cubicBezTo>
                <a:cubicBezTo>
                  <a:pt x="572" y="6556"/>
                  <a:pt x="518" y="6491"/>
                  <a:pt x="518" y="6448"/>
                </a:cubicBezTo>
                <a:cubicBezTo>
                  <a:pt x="518" y="6394"/>
                  <a:pt x="572" y="6373"/>
                  <a:pt x="864" y="6502"/>
                </a:cubicBezTo>
                <a:close/>
                <a:moveTo>
                  <a:pt x="767" y="4083"/>
                </a:moveTo>
                <a:cubicBezTo>
                  <a:pt x="1091" y="4040"/>
                  <a:pt x="1685" y="3975"/>
                  <a:pt x="2020" y="3953"/>
                </a:cubicBezTo>
                <a:cubicBezTo>
                  <a:pt x="2344" y="3942"/>
                  <a:pt x="2398" y="3975"/>
                  <a:pt x="2419" y="4018"/>
                </a:cubicBezTo>
                <a:cubicBezTo>
                  <a:pt x="2441" y="4061"/>
                  <a:pt x="2409" y="4115"/>
                  <a:pt x="2333" y="4148"/>
                </a:cubicBezTo>
                <a:cubicBezTo>
                  <a:pt x="2160" y="4191"/>
                  <a:pt x="1987" y="4223"/>
                  <a:pt x="1804" y="4223"/>
                </a:cubicBezTo>
                <a:cubicBezTo>
                  <a:pt x="1491" y="4245"/>
                  <a:pt x="994" y="4266"/>
                  <a:pt x="713" y="4256"/>
                </a:cubicBezTo>
                <a:cubicBezTo>
                  <a:pt x="443" y="4256"/>
                  <a:pt x="389" y="4212"/>
                  <a:pt x="389" y="4180"/>
                </a:cubicBezTo>
                <a:cubicBezTo>
                  <a:pt x="400" y="4148"/>
                  <a:pt x="454" y="4126"/>
                  <a:pt x="767" y="40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3618478" y="3438754"/>
            <a:ext cx="269650" cy="682287"/>
          </a:xfrm>
          <a:custGeom>
            <a:avLst/>
            <a:gdLst/>
            <a:ahLst/>
            <a:cxnLst/>
            <a:rect l="l" t="t" r="r" b="b"/>
            <a:pathLst>
              <a:path w="3155" h="7983" extrusionOk="0">
                <a:moveTo>
                  <a:pt x="2236" y="7042"/>
                </a:moveTo>
                <a:cubicBezTo>
                  <a:pt x="1934" y="7226"/>
                  <a:pt x="1642" y="7431"/>
                  <a:pt x="1361" y="7658"/>
                </a:cubicBezTo>
                <a:cubicBezTo>
                  <a:pt x="1145" y="7842"/>
                  <a:pt x="1145" y="7917"/>
                  <a:pt x="1199" y="7950"/>
                </a:cubicBezTo>
                <a:cubicBezTo>
                  <a:pt x="1242" y="7982"/>
                  <a:pt x="1350" y="7982"/>
                  <a:pt x="1556" y="7874"/>
                </a:cubicBezTo>
                <a:cubicBezTo>
                  <a:pt x="1793" y="7723"/>
                  <a:pt x="2031" y="7561"/>
                  <a:pt x="2247" y="7377"/>
                </a:cubicBezTo>
                <a:cubicBezTo>
                  <a:pt x="2387" y="7269"/>
                  <a:pt x="2506" y="7161"/>
                  <a:pt x="2614" y="7021"/>
                </a:cubicBezTo>
                <a:cubicBezTo>
                  <a:pt x="2668" y="6945"/>
                  <a:pt x="2647" y="6891"/>
                  <a:pt x="2603" y="6880"/>
                </a:cubicBezTo>
                <a:cubicBezTo>
                  <a:pt x="2560" y="6870"/>
                  <a:pt x="2485" y="6880"/>
                  <a:pt x="2236" y="7042"/>
                </a:cubicBezTo>
                <a:close/>
                <a:moveTo>
                  <a:pt x="1891" y="216"/>
                </a:moveTo>
                <a:cubicBezTo>
                  <a:pt x="2139" y="400"/>
                  <a:pt x="2625" y="745"/>
                  <a:pt x="2884" y="961"/>
                </a:cubicBezTo>
                <a:cubicBezTo>
                  <a:pt x="3133" y="1177"/>
                  <a:pt x="3154" y="1264"/>
                  <a:pt x="3122" y="1307"/>
                </a:cubicBezTo>
                <a:cubicBezTo>
                  <a:pt x="3089" y="1361"/>
                  <a:pt x="3003" y="1361"/>
                  <a:pt x="2711" y="1188"/>
                </a:cubicBezTo>
                <a:cubicBezTo>
                  <a:pt x="2366" y="972"/>
                  <a:pt x="2020" y="745"/>
                  <a:pt x="1696" y="486"/>
                </a:cubicBezTo>
                <a:cubicBezTo>
                  <a:pt x="1437" y="281"/>
                  <a:pt x="1404" y="216"/>
                  <a:pt x="1415" y="151"/>
                </a:cubicBezTo>
                <a:cubicBezTo>
                  <a:pt x="1437" y="87"/>
                  <a:pt x="1491" y="33"/>
                  <a:pt x="1556" y="11"/>
                </a:cubicBezTo>
                <a:cubicBezTo>
                  <a:pt x="1599" y="0"/>
                  <a:pt x="1631" y="33"/>
                  <a:pt x="1891" y="216"/>
                </a:cubicBezTo>
                <a:close/>
                <a:moveTo>
                  <a:pt x="454" y="3413"/>
                </a:moveTo>
                <a:cubicBezTo>
                  <a:pt x="789" y="3446"/>
                  <a:pt x="1415" y="3521"/>
                  <a:pt x="1739" y="3575"/>
                </a:cubicBezTo>
                <a:cubicBezTo>
                  <a:pt x="2053" y="3640"/>
                  <a:pt x="2053" y="3683"/>
                  <a:pt x="2042" y="3716"/>
                </a:cubicBezTo>
                <a:cubicBezTo>
                  <a:pt x="2031" y="3748"/>
                  <a:pt x="2009" y="3770"/>
                  <a:pt x="1707" y="3780"/>
                </a:cubicBezTo>
                <a:cubicBezTo>
                  <a:pt x="1394" y="3780"/>
                  <a:pt x="800" y="3770"/>
                  <a:pt x="465" y="3748"/>
                </a:cubicBezTo>
                <a:cubicBezTo>
                  <a:pt x="141" y="3726"/>
                  <a:pt x="65" y="3694"/>
                  <a:pt x="33" y="3640"/>
                </a:cubicBezTo>
                <a:cubicBezTo>
                  <a:pt x="0" y="3575"/>
                  <a:pt x="0" y="3500"/>
                  <a:pt x="33" y="3435"/>
                </a:cubicBezTo>
                <a:cubicBezTo>
                  <a:pt x="54" y="3381"/>
                  <a:pt x="108" y="3381"/>
                  <a:pt x="454" y="34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7233667" y="2328914"/>
            <a:ext cx="783257" cy="410071"/>
          </a:xfrm>
          <a:custGeom>
            <a:avLst/>
            <a:gdLst/>
            <a:ahLst/>
            <a:cxnLst/>
            <a:rect l="l" t="t" r="r" b="b"/>
            <a:pathLst>
              <a:path w="4840" h="2534" extrusionOk="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7233676" y="2934033"/>
            <a:ext cx="541969" cy="317829"/>
          </a:xfrm>
          <a:custGeom>
            <a:avLst/>
            <a:gdLst/>
            <a:ahLst/>
            <a:cxnLst/>
            <a:rect l="l" t="t" r="r" b="b"/>
            <a:pathLst>
              <a:path w="3349" h="1964" extrusionOk="0">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29"/>
          <p:cNvGrpSpPr/>
          <p:nvPr/>
        </p:nvGrpSpPr>
        <p:grpSpPr>
          <a:xfrm>
            <a:off x="1042101" y="981258"/>
            <a:ext cx="821775" cy="987781"/>
            <a:chOff x="3437888" y="415495"/>
            <a:chExt cx="821775" cy="987781"/>
          </a:xfrm>
        </p:grpSpPr>
        <p:sp>
          <p:nvSpPr>
            <p:cNvPr id="1498" name="Google Shape;1498;p29"/>
            <p:cNvSpPr/>
            <p:nvPr/>
          </p:nvSpPr>
          <p:spPr>
            <a:xfrm>
              <a:off x="4066595" y="1106194"/>
              <a:ext cx="193068" cy="297082"/>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9"/>
            <p:cNvSpPr/>
            <p:nvPr/>
          </p:nvSpPr>
          <p:spPr>
            <a:xfrm>
              <a:off x="3437888" y="415495"/>
              <a:ext cx="766846" cy="466650"/>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9"/>
            <p:cNvSpPr/>
            <p:nvPr/>
          </p:nvSpPr>
          <p:spPr>
            <a:xfrm>
              <a:off x="3653900" y="969072"/>
              <a:ext cx="515338" cy="39215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29"/>
          <p:cNvSpPr/>
          <p:nvPr/>
        </p:nvSpPr>
        <p:spPr>
          <a:xfrm>
            <a:off x="6991191" y="899957"/>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9"/>
          <p:cNvSpPr/>
          <p:nvPr/>
        </p:nvSpPr>
        <p:spPr>
          <a:xfrm>
            <a:off x="7120413" y="1176400"/>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9"/>
          <p:cNvSpPr/>
          <p:nvPr/>
        </p:nvSpPr>
        <p:spPr>
          <a:xfrm>
            <a:off x="2443182" y="1895511"/>
            <a:ext cx="175807" cy="292313"/>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9"/>
          <p:cNvSpPr/>
          <p:nvPr/>
        </p:nvSpPr>
        <p:spPr>
          <a:xfrm>
            <a:off x="6412609" y="3510743"/>
            <a:ext cx="175506" cy="317764"/>
          </a:xfrm>
          <a:custGeom>
            <a:avLst/>
            <a:gdLst/>
            <a:ahLst/>
            <a:cxnLst/>
            <a:rect l="l" t="t" r="r" b="b"/>
            <a:pathLst>
              <a:path w="1610" h="2915" extrusionOk="0">
                <a:moveTo>
                  <a:pt x="947" y="0"/>
                </a:moveTo>
                <a:cubicBezTo>
                  <a:pt x="905" y="0"/>
                  <a:pt x="861" y="20"/>
                  <a:pt x="832" y="63"/>
                </a:cubicBezTo>
                <a:cubicBezTo>
                  <a:pt x="811" y="96"/>
                  <a:pt x="789" y="128"/>
                  <a:pt x="778" y="160"/>
                </a:cubicBezTo>
                <a:cubicBezTo>
                  <a:pt x="562" y="560"/>
                  <a:pt x="378" y="970"/>
                  <a:pt x="76" y="1316"/>
                </a:cubicBezTo>
                <a:cubicBezTo>
                  <a:pt x="44" y="1370"/>
                  <a:pt x="22" y="1424"/>
                  <a:pt x="0" y="1478"/>
                </a:cubicBezTo>
                <a:cubicBezTo>
                  <a:pt x="22" y="1521"/>
                  <a:pt x="44" y="1575"/>
                  <a:pt x="65" y="1619"/>
                </a:cubicBezTo>
                <a:cubicBezTo>
                  <a:pt x="324" y="1975"/>
                  <a:pt x="519" y="2364"/>
                  <a:pt x="649" y="2785"/>
                </a:cubicBezTo>
                <a:cubicBezTo>
                  <a:pt x="670" y="2850"/>
                  <a:pt x="703" y="2915"/>
                  <a:pt x="789" y="2915"/>
                </a:cubicBezTo>
                <a:cubicBezTo>
                  <a:pt x="865" y="2915"/>
                  <a:pt x="908" y="2861"/>
                  <a:pt x="929" y="2796"/>
                </a:cubicBezTo>
                <a:cubicBezTo>
                  <a:pt x="983" y="2677"/>
                  <a:pt x="1027" y="2547"/>
                  <a:pt x="1081" y="2429"/>
                </a:cubicBezTo>
                <a:cubicBezTo>
                  <a:pt x="1189" y="2137"/>
                  <a:pt x="1361" y="1867"/>
                  <a:pt x="1577" y="1640"/>
                </a:cubicBezTo>
                <a:cubicBezTo>
                  <a:pt x="1599" y="1608"/>
                  <a:pt x="1610" y="1564"/>
                  <a:pt x="1599" y="1521"/>
                </a:cubicBezTo>
                <a:cubicBezTo>
                  <a:pt x="1567" y="1435"/>
                  <a:pt x="1534" y="1359"/>
                  <a:pt x="1491" y="1284"/>
                </a:cubicBezTo>
                <a:cubicBezTo>
                  <a:pt x="1307" y="949"/>
                  <a:pt x="1178" y="592"/>
                  <a:pt x="1113" y="214"/>
                </a:cubicBezTo>
                <a:cubicBezTo>
                  <a:pt x="1102" y="171"/>
                  <a:pt x="1091" y="128"/>
                  <a:pt x="1070" y="85"/>
                </a:cubicBezTo>
                <a:cubicBezTo>
                  <a:pt x="1052" y="31"/>
                  <a:pt x="1001" y="0"/>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9"/>
          <p:cNvSpPr/>
          <p:nvPr/>
        </p:nvSpPr>
        <p:spPr>
          <a:xfrm>
            <a:off x="2313950" y="2174150"/>
            <a:ext cx="129224" cy="188622"/>
          </a:xfrm>
          <a:custGeom>
            <a:avLst/>
            <a:gdLst/>
            <a:ahLst/>
            <a:cxnLst/>
            <a:rect l="l" t="t" r="r" b="b"/>
            <a:pathLst>
              <a:path w="1837" h="2681" extrusionOk="0">
                <a:moveTo>
                  <a:pt x="963" y="0"/>
                </a:moveTo>
                <a:cubicBezTo>
                  <a:pt x="895" y="0"/>
                  <a:pt x="830" y="50"/>
                  <a:pt x="810" y="109"/>
                </a:cubicBezTo>
                <a:cubicBezTo>
                  <a:pt x="616" y="509"/>
                  <a:pt x="367" y="876"/>
                  <a:pt x="76" y="1211"/>
                </a:cubicBezTo>
                <a:cubicBezTo>
                  <a:pt x="43" y="1265"/>
                  <a:pt x="22" y="1319"/>
                  <a:pt x="0" y="1373"/>
                </a:cubicBezTo>
                <a:cubicBezTo>
                  <a:pt x="32" y="1438"/>
                  <a:pt x="65" y="1492"/>
                  <a:pt x="108" y="1557"/>
                </a:cubicBezTo>
                <a:cubicBezTo>
                  <a:pt x="389" y="1838"/>
                  <a:pt x="594" y="2183"/>
                  <a:pt x="724" y="2561"/>
                </a:cubicBezTo>
                <a:cubicBezTo>
                  <a:pt x="734" y="2626"/>
                  <a:pt x="788" y="2680"/>
                  <a:pt x="853" y="2680"/>
                </a:cubicBezTo>
                <a:cubicBezTo>
                  <a:pt x="940" y="2680"/>
                  <a:pt x="961" y="2626"/>
                  <a:pt x="994" y="2561"/>
                </a:cubicBezTo>
                <a:cubicBezTo>
                  <a:pt x="1059" y="2421"/>
                  <a:pt x="1113" y="2280"/>
                  <a:pt x="1188" y="2140"/>
                </a:cubicBezTo>
                <a:cubicBezTo>
                  <a:pt x="1318" y="1902"/>
                  <a:pt x="1501" y="1697"/>
                  <a:pt x="1728" y="1546"/>
                </a:cubicBezTo>
                <a:cubicBezTo>
                  <a:pt x="1815" y="1492"/>
                  <a:pt x="1836" y="1438"/>
                  <a:pt x="1771" y="1352"/>
                </a:cubicBezTo>
                <a:cubicBezTo>
                  <a:pt x="1728" y="1287"/>
                  <a:pt x="1663" y="1222"/>
                  <a:pt x="1599" y="1157"/>
                </a:cubicBezTo>
                <a:cubicBezTo>
                  <a:pt x="1447" y="995"/>
                  <a:pt x="1329" y="811"/>
                  <a:pt x="1253" y="595"/>
                </a:cubicBezTo>
                <a:cubicBezTo>
                  <a:pt x="1199" y="455"/>
                  <a:pt x="1156" y="304"/>
                  <a:pt x="1113" y="153"/>
                </a:cubicBezTo>
                <a:cubicBezTo>
                  <a:pt x="1102" y="77"/>
                  <a:pt x="1059" y="12"/>
                  <a:pt x="983" y="1"/>
                </a:cubicBezTo>
                <a:cubicBezTo>
                  <a:pt x="976" y="0"/>
                  <a:pt x="97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6" name="Google Shape;1506;p29"/>
          <p:cNvCxnSpPr/>
          <p:nvPr/>
        </p:nvCxnSpPr>
        <p:spPr>
          <a:xfrm>
            <a:off x="5440800" y="1028275"/>
            <a:ext cx="793200" cy="0"/>
          </a:xfrm>
          <a:prstGeom prst="straightConnector1">
            <a:avLst/>
          </a:prstGeom>
          <a:noFill/>
          <a:ln w="9525" cap="flat" cmpd="sng">
            <a:solidFill>
              <a:srgbClr val="000000"/>
            </a:solidFill>
            <a:prstDash val="solid"/>
            <a:round/>
            <a:headEnd type="oval" w="med" len="med"/>
            <a:tailEnd type="oval" w="med" len="med"/>
          </a:ln>
        </p:spPr>
      </p:cxnSp>
      <p:cxnSp>
        <p:nvCxnSpPr>
          <p:cNvPr id="1507" name="Google Shape;1507;p29"/>
          <p:cNvCxnSpPr/>
          <p:nvPr/>
        </p:nvCxnSpPr>
        <p:spPr>
          <a:xfrm>
            <a:off x="4023550" y="1156850"/>
            <a:ext cx="204900" cy="204900"/>
          </a:xfrm>
          <a:prstGeom prst="straightConnector1">
            <a:avLst/>
          </a:prstGeom>
          <a:noFill/>
          <a:ln w="9525" cap="flat" cmpd="sng">
            <a:solidFill>
              <a:srgbClr val="000000"/>
            </a:solidFill>
            <a:prstDash val="solid"/>
            <a:round/>
            <a:headEnd type="oval" w="med" len="med"/>
            <a:tailEnd type="none" w="med" len="med"/>
          </a:ln>
        </p:spPr>
      </p:cxnSp>
      <p:cxnSp>
        <p:nvCxnSpPr>
          <p:cNvPr id="1508" name="Google Shape;1508;p29"/>
          <p:cNvCxnSpPr/>
          <p:nvPr/>
        </p:nvCxnSpPr>
        <p:spPr>
          <a:xfrm>
            <a:off x="4367100" y="1156850"/>
            <a:ext cx="204900" cy="204900"/>
          </a:xfrm>
          <a:prstGeom prst="straightConnector1">
            <a:avLst/>
          </a:prstGeom>
          <a:noFill/>
          <a:ln w="9525" cap="flat" cmpd="sng">
            <a:solidFill>
              <a:srgbClr val="000000"/>
            </a:solidFill>
            <a:prstDash val="solid"/>
            <a:round/>
            <a:headEnd type="oval" w="med" len="med"/>
            <a:tailEnd type="none" w="med" len="med"/>
          </a:ln>
        </p:spPr>
      </p:cxnSp>
      <p:cxnSp>
        <p:nvCxnSpPr>
          <p:cNvPr id="1509" name="Google Shape;1509;p29"/>
          <p:cNvCxnSpPr/>
          <p:nvPr/>
        </p:nvCxnSpPr>
        <p:spPr>
          <a:xfrm>
            <a:off x="6588125" y="1168375"/>
            <a:ext cx="204900" cy="204900"/>
          </a:xfrm>
          <a:prstGeom prst="straightConnector1">
            <a:avLst/>
          </a:prstGeom>
          <a:noFill/>
          <a:ln w="9525" cap="flat" cmpd="sng">
            <a:solidFill>
              <a:srgbClr val="000000"/>
            </a:solidFill>
            <a:prstDash val="solid"/>
            <a:round/>
            <a:headEnd type="oval" w="med" len="med"/>
            <a:tailEnd type="none" w="med" len="med"/>
          </a:ln>
        </p:spPr>
      </p:cxnSp>
      <p:sp>
        <p:nvSpPr>
          <p:cNvPr id="1510" name="Google Shape;1510;p29"/>
          <p:cNvSpPr/>
          <p:nvPr/>
        </p:nvSpPr>
        <p:spPr>
          <a:xfrm>
            <a:off x="5799300" y="981238"/>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4502225" y="1319525"/>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6754225" y="1319513"/>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4187900" y="1319525"/>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9"/>
          <p:cNvSpPr/>
          <p:nvPr/>
        </p:nvSpPr>
        <p:spPr>
          <a:xfrm rot="1133602">
            <a:off x="3427252" y="753183"/>
            <a:ext cx="409565" cy="600060"/>
          </a:xfrm>
          <a:custGeom>
            <a:avLst/>
            <a:gdLst/>
            <a:ahLst/>
            <a:cxnLst/>
            <a:rect l="l" t="t" r="r" b="b"/>
            <a:pathLst>
              <a:path w="16383" h="24003" extrusionOk="0">
                <a:moveTo>
                  <a:pt x="16383" y="0"/>
                </a:moveTo>
                <a:cubicBezTo>
                  <a:pt x="6696" y="0"/>
                  <a:pt x="0" y="14316"/>
                  <a:pt x="0" y="24003"/>
                </a:cubicBezTo>
              </a:path>
            </a:pathLst>
          </a:custGeom>
          <a:noFill/>
          <a:ln w="9525" cap="flat" cmpd="sng">
            <a:solidFill>
              <a:schemeClr val="dk1"/>
            </a:solidFill>
            <a:prstDash val="solid"/>
            <a:round/>
            <a:headEnd type="none" w="med" len="med"/>
            <a:tailEnd type="stealth" w="med" len="med"/>
          </a:ln>
        </p:spPr>
      </p:sp>
      <p:sp>
        <p:nvSpPr>
          <p:cNvPr id="1515" name="Google Shape;1515;p29"/>
          <p:cNvSpPr/>
          <p:nvPr/>
        </p:nvSpPr>
        <p:spPr>
          <a:xfrm>
            <a:off x="1566600" y="3193725"/>
            <a:ext cx="590550" cy="210000"/>
          </a:xfrm>
          <a:custGeom>
            <a:avLst/>
            <a:gdLst/>
            <a:ahLst/>
            <a:cxnLst/>
            <a:rect l="l" t="t" r="r" b="b"/>
            <a:pathLst>
              <a:path w="23622" h="8400" extrusionOk="0">
                <a:moveTo>
                  <a:pt x="0" y="0"/>
                </a:moveTo>
                <a:cubicBezTo>
                  <a:pt x="4218" y="7031"/>
                  <a:pt x="16288" y="10525"/>
                  <a:pt x="23622" y="6858"/>
                </a:cubicBezTo>
              </a:path>
            </a:pathLst>
          </a:custGeom>
          <a:noFill/>
          <a:ln w="9525" cap="flat" cmpd="sng">
            <a:solidFill>
              <a:schemeClr val="dk1"/>
            </a:solidFill>
            <a:prstDash val="solid"/>
            <a:round/>
            <a:headEnd type="none" w="med" len="med"/>
            <a:tailEnd type="stealth" w="med" len="me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39"/>
          <p:cNvSpPr txBox="1">
            <a:spLocks noGrp="1"/>
          </p:cNvSpPr>
          <p:nvPr>
            <p:ph type="title"/>
          </p:nvPr>
        </p:nvSpPr>
        <p:spPr>
          <a:xfrm>
            <a:off x="714000" y="145600"/>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 IN PAGE:</a:t>
            </a:r>
            <a:endParaRPr/>
          </a:p>
        </p:txBody>
      </p:sp>
      <p:pic>
        <p:nvPicPr>
          <p:cNvPr id="1757" name="Google Shape;1757;p39"/>
          <p:cNvPicPr preferRelativeResize="0"/>
          <p:nvPr/>
        </p:nvPicPr>
        <p:blipFill>
          <a:blip r:embed="rId3">
            <a:alphaModFix/>
          </a:blip>
          <a:stretch>
            <a:fillRect/>
          </a:stretch>
        </p:blipFill>
        <p:spPr>
          <a:xfrm>
            <a:off x="515975" y="847475"/>
            <a:ext cx="7482651" cy="429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0"/>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STUDENT DASHBOARD:</a:t>
            </a:r>
            <a:endParaRPr/>
          </a:p>
        </p:txBody>
      </p:sp>
      <p:pic>
        <p:nvPicPr>
          <p:cNvPr id="1763" name="Google Shape;1763;p40"/>
          <p:cNvPicPr preferRelativeResize="0"/>
          <p:nvPr/>
        </p:nvPicPr>
        <p:blipFill>
          <a:blip r:embed="rId3">
            <a:alphaModFix/>
          </a:blip>
          <a:stretch>
            <a:fillRect/>
          </a:stretch>
        </p:blipFill>
        <p:spPr>
          <a:xfrm>
            <a:off x="866150" y="1104100"/>
            <a:ext cx="7716000" cy="37224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1"/>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REGISTRATION:</a:t>
            </a:r>
            <a:endParaRPr/>
          </a:p>
        </p:txBody>
      </p:sp>
      <p:sp>
        <p:nvSpPr>
          <p:cNvPr id="1769" name="Google Shape;1769;p41"/>
          <p:cNvSpPr txBox="1">
            <a:spLocks noGrp="1"/>
          </p:cNvSpPr>
          <p:nvPr>
            <p:ph type="subTitle" idx="1"/>
          </p:nvPr>
        </p:nvSpPr>
        <p:spPr>
          <a:xfrm>
            <a:off x="714000" y="1057475"/>
            <a:ext cx="7716000" cy="3542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70" name="Google Shape;1770;p41"/>
          <p:cNvPicPr preferRelativeResize="0"/>
          <p:nvPr/>
        </p:nvPicPr>
        <p:blipFill>
          <a:blip r:embed="rId3">
            <a:alphaModFix/>
          </a:blip>
          <a:stretch>
            <a:fillRect/>
          </a:stretch>
        </p:blipFill>
        <p:spPr>
          <a:xfrm>
            <a:off x="714000" y="986475"/>
            <a:ext cx="7974550" cy="4082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42"/>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 ON REGISTRATION:</a:t>
            </a:r>
            <a:endParaRPr/>
          </a:p>
        </p:txBody>
      </p:sp>
      <p:pic>
        <p:nvPicPr>
          <p:cNvPr id="1776" name="Google Shape;1776;p42"/>
          <p:cNvPicPr preferRelativeResize="0"/>
          <p:nvPr/>
        </p:nvPicPr>
        <p:blipFill>
          <a:blip r:embed="rId3">
            <a:alphaModFix/>
          </a:blip>
          <a:stretch>
            <a:fillRect/>
          </a:stretch>
        </p:blipFill>
        <p:spPr>
          <a:xfrm>
            <a:off x="444300" y="1057475"/>
            <a:ext cx="7797300" cy="3936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43"/>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SEMESTER RESULTS:</a:t>
            </a:r>
            <a:endParaRPr/>
          </a:p>
        </p:txBody>
      </p:sp>
      <p:pic>
        <p:nvPicPr>
          <p:cNvPr id="1782" name="Google Shape;1782;p43"/>
          <p:cNvPicPr preferRelativeResize="0"/>
          <p:nvPr/>
        </p:nvPicPr>
        <p:blipFill>
          <a:blip r:embed="rId3">
            <a:alphaModFix/>
          </a:blip>
          <a:stretch>
            <a:fillRect/>
          </a:stretch>
        </p:blipFill>
        <p:spPr>
          <a:xfrm>
            <a:off x="759200" y="1178475"/>
            <a:ext cx="6709725" cy="3774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44"/>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FACULTY LOGIN:</a:t>
            </a:r>
            <a:endParaRPr/>
          </a:p>
        </p:txBody>
      </p:sp>
      <p:pic>
        <p:nvPicPr>
          <p:cNvPr id="1788" name="Google Shape;1788;p44"/>
          <p:cNvPicPr preferRelativeResize="0"/>
          <p:nvPr/>
        </p:nvPicPr>
        <p:blipFill>
          <a:blip r:embed="rId3">
            <a:alphaModFix/>
          </a:blip>
          <a:stretch>
            <a:fillRect/>
          </a:stretch>
        </p:blipFill>
        <p:spPr>
          <a:xfrm>
            <a:off x="780625" y="1009525"/>
            <a:ext cx="7047699" cy="3964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45"/>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FACULTY DASHBOARD:</a:t>
            </a:r>
            <a:endParaRPr/>
          </a:p>
        </p:txBody>
      </p:sp>
      <p:pic>
        <p:nvPicPr>
          <p:cNvPr id="1794" name="Google Shape;1794;p45"/>
          <p:cNvPicPr preferRelativeResize="0"/>
          <p:nvPr/>
        </p:nvPicPr>
        <p:blipFill>
          <a:blip r:embed="rId3">
            <a:alphaModFix/>
          </a:blip>
          <a:stretch>
            <a:fillRect/>
          </a:stretch>
        </p:blipFill>
        <p:spPr>
          <a:xfrm>
            <a:off x="834075" y="1156900"/>
            <a:ext cx="7807675" cy="389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46"/>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AWARD MARKS</a:t>
            </a:r>
            <a:endParaRPr/>
          </a:p>
        </p:txBody>
      </p:sp>
      <p:pic>
        <p:nvPicPr>
          <p:cNvPr id="1800" name="Google Shape;1800;p46"/>
          <p:cNvPicPr preferRelativeResize="0"/>
          <p:nvPr/>
        </p:nvPicPr>
        <p:blipFill>
          <a:blip r:embed="rId3">
            <a:alphaModFix/>
          </a:blip>
          <a:stretch>
            <a:fillRect/>
          </a:stretch>
        </p:blipFill>
        <p:spPr>
          <a:xfrm>
            <a:off x="791325" y="1057476"/>
            <a:ext cx="7339274" cy="412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7"/>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VIEW SCHEDULE:</a:t>
            </a:r>
            <a:endParaRPr/>
          </a:p>
        </p:txBody>
      </p:sp>
      <p:sp>
        <p:nvSpPr>
          <p:cNvPr id="1806" name="Google Shape;1806;p47"/>
          <p:cNvSpPr txBox="1">
            <a:spLocks noGrp="1"/>
          </p:cNvSpPr>
          <p:nvPr>
            <p:ph type="subTitle" idx="1"/>
          </p:nvPr>
        </p:nvSpPr>
        <p:spPr>
          <a:xfrm>
            <a:off x="714000" y="1057475"/>
            <a:ext cx="7716000" cy="3542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7" name="Google Shape;1807;p47"/>
          <p:cNvPicPr preferRelativeResize="0"/>
          <p:nvPr/>
        </p:nvPicPr>
        <p:blipFill>
          <a:blip r:embed="rId3">
            <a:alphaModFix/>
          </a:blip>
          <a:stretch>
            <a:fillRect/>
          </a:stretch>
        </p:blipFill>
        <p:spPr>
          <a:xfrm>
            <a:off x="523900" y="910775"/>
            <a:ext cx="7906089" cy="4447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48"/>
          <p:cNvSpPr txBox="1">
            <a:spLocks noGrp="1"/>
          </p:cNvSpPr>
          <p:nvPr>
            <p:ph type="title"/>
          </p:nvPr>
        </p:nvSpPr>
        <p:spPr>
          <a:xfrm>
            <a:off x="714000" y="1883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WARDEN LOGIN:</a:t>
            </a:r>
            <a:endParaRPr/>
          </a:p>
        </p:txBody>
      </p:sp>
      <p:pic>
        <p:nvPicPr>
          <p:cNvPr id="1813" name="Google Shape;1813;p48"/>
          <p:cNvPicPr preferRelativeResize="0"/>
          <p:nvPr/>
        </p:nvPicPr>
        <p:blipFill>
          <a:blip r:embed="rId3">
            <a:alphaModFix/>
          </a:blip>
          <a:stretch>
            <a:fillRect/>
          </a:stretch>
        </p:blipFill>
        <p:spPr>
          <a:xfrm>
            <a:off x="312800" y="826075"/>
            <a:ext cx="7906089" cy="444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30"/>
          <p:cNvSpPr txBox="1">
            <a:spLocks noGrp="1"/>
          </p:cNvSpPr>
          <p:nvPr>
            <p:ph type="title"/>
          </p:nvPr>
        </p:nvSpPr>
        <p:spPr>
          <a:xfrm>
            <a:off x="714000" y="338075"/>
            <a:ext cx="77160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820"/>
              <a:t>Contents </a:t>
            </a:r>
            <a:endParaRPr sz="4820"/>
          </a:p>
        </p:txBody>
      </p:sp>
      <p:sp>
        <p:nvSpPr>
          <p:cNvPr id="1521" name="Google Shape;1521;p30"/>
          <p:cNvSpPr txBox="1">
            <a:spLocks noGrp="1"/>
          </p:cNvSpPr>
          <p:nvPr>
            <p:ph type="subTitle" idx="1"/>
          </p:nvPr>
        </p:nvSpPr>
        <p:spPr>
          <a:xfrm>
            <a:off x="714000" y="1747375"/>
            <a:ext cx="7716000" cy="2852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ct val="68750"/>
              <a:buFont typeface="Arial"/>
              <a:buNone/>
            </a:pPr>
            <a:r>
              <a:rPr lang="en" sz="1600" dirty="0">
                <a:solidFill>
                  <a:schemeClr val="dk1"/>
                </a:solidFill>
                <a:latin typeface="Arial"/>
                <a:ea typeface="Arial"/>
                <a:cs typeface="Arial"/>
                <a:sym typeface="Arial"/>
              </a:rPr>
              <a:t>● </a:t>
            </a:r>
            <a:r>
              <a:rPr lang="en" sz="1800" dirty="0">
                <a:solidFill>
                  <a:schemeClr val="dk1"/>
                </a:solidFill>
                <a:latin typeface="Leckerli One"/>
                <a:ea typeface="Leckerli One"/>
                <a:cs typeface="Leckerli One"/>
                <a:sym typeface="Leckerli One"/>
              </a:rPr>
              <a:t>Introduction</a:t>
            </a:r>
            <a:endParaRPr sz="1800" dirty="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ct val="61111"/>
              <a:buFont typeface="Arial"/>
              <a:buNone/>
            </a:pPr>
            <a:r>
              <a:rPr lang="en" sz="1800" dirty="0">
                <a:solidFill>
                  <a:schemeClr val="dk1"/>
                </a:solidFill>
                <a:latin typeface="Leckerli One"/>
                <a:ea typeface="Leckerli One"/>
                <a:cs typeface="Leckerli One"/>
                <a:sym typeface="Leckerli One"/>
              </a:rPr>
              <a:t>●Existing System and Comparison</a:t>
            </a:r>
            <a:endParaRPr sz="1800" dirty="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ct val="61111"/>
              <a:buFont typeface="Arial"/>
              <a:buNone/>
            </a:pPr>
            <a:r>
              <a:rPr lang="en" sz="1800" dirty="0">
                <a:solidFill>
                  <a:schemeClr val="dk1"/>
                </a:solidFill>
                <a:latin typeface="Leckerli One"/>
                <a:ea typeface="Leckerli One"/>
                <a:cs typeface="Leckerli One"/>
                <a:sym typeface="Leckerli One"/>
              </a:rPr>
              <a:t>●Project Scope</a:t>
            </a:r>
          </a:p>
          <a:p>
            <a:pPr marL="0" indent="0">
              <a:lnSpc>
                <a:spcPct val="115000"/>
              </a:lnSpc>
              <a:buClr>
                <a:schemeClr val="dk1"/>
              </a:buClr>
              <a:buSzPct val="61111"/>
              <a:buNone/>
            </a:pPr>
            <a:r>
              <a:rPr lang="en" sz="1800" dirty="0">
                <a:solidFill>
                  <a:schemeClr val="dk1"/>
                </a:solidFill>
                <a:latin typeface="Leckerli One"/>
                <a:ea typeface="Leckerli One"/>
                <a:cs typeface="Leckerli One"/>
                <a:sym typeface="Leckerli One"/>
              </a:rPr>
              <a:t>●Challenges</a:t>
            </a:r>
          </a:p>
          <a:p>
            <a:pPr marL="0" lvl="0" indent="0" algn="l" rtl="0">
              <a:lnSpc>
                <a:spcPct val="115000"/>
              </a:lnSpc>
              <a:spcBef>
                <a:spcPts val="0"/>
              </a:spcBef>
              <a:spcAft>
                <a:spcPts val="0"/>
              </a:spcAft>
              <a:buClr>
                <a:schemeClr val="dk1"/>
              </a:buClr>
              <a:buSzPct val="61111"/>
              <a:buFont typeface="Arial"/>
              <a:buNone/>
            </a:pPr>
            <a:r>
              <a:rPr lang="en" sz="1800" dirty="0">
                <a:solidFill>
                  <a:schemeClr val="dk1"/>
                </a:solidFill>
                <a:latin typeface="Leckerli One"/>
                <a:ea typeface="Leckerli One"/>
                <a:cs typeface="Leckerli One"/>
                <a:sym typeface="Leckerli One"/>
              </a:rPr>
              <a:t>●Software Tools Technologies</a:t>
            </a:r>
            <a:endParaRPr sz="1800" dirty="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ct val="61111"/>
              <a:buFont typeface="Arial"/>
              <a:buNone/>
            </a:pPr>
            <a:r>
              <a:rPr lang="en" sz="1800" dirty="0">
                <a:solidFill>
                  <a:schemeClr val="dk1"/>
                </a:solidFill>
                <a:latin typeface="Leckerli One"/>
                <a:ea typeface="Leckerli One"/>
                <a:cs typeface="Leckerli One"/>
                <a:sym typeface="Leckerli One"/>
              </a:rPr>
              <a:t>●Work distribution</a:t>
            </a:r>
            <a:endParaRPr sz="1800" dirty="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ct val="61111"/>
              <a:buFont typeface="Arial"/>
              <a:buNone/>
            </a:pPr>
            <a:r>
              <a:rPr lang="en" sz="1800" dirty="0">
                <a:solidFill>
                  <a:schemeClr val="dk1"/>
                </a:solidFill>
                <a:latin typeface="Leckerli One"/>
                <a:ea typeface="Leckerli One"/>
                <a:cs typeface="Leckerli One"/>
                <a:sym typeface="Leckerli One"/>
              </a:rPr>
              <a:t>●Snap Shots</a:t>
            </a:r>
          </a:p>
          <a:p>
            <a:pPr marL="0" lvl="0" indent="0">
              <a:lnSpc>
                <a:spcPct val="115000"/>
              </a:lnSpc>
              <a:buClr>
                <a:schemeClr val="dk1"/>
              </a:buClr>
              <a:buSzPct val="61111"/>
              <a:buNone/>
            </a:pPr>
            <a:r>
              <a:rPr lang="en" sz="1800" dirty="0">
                <a:solidFill>
                  <a:schemeClr val="dk1"/>
                </a:solidFill>
                <a:latin typeface="Leckerli One"/>
                <a:ea typeface="Leckerli One"/>
                <a:cs typeface="Leckerli One"/>
                <a:sym typeface="Leckerli One"/>
              </a:rPr>
              <a:t>●Traceability matrix</a:t>
            </a:r>
            <a:endParaRPr sz="1800" dirty="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ct val="61111"/>
              <a:buFont typeface="Arial"/>
              <a:buNone/>
            </a:pPr>
            <a:endParaRPr sz="1800" dirty="0">
              <a:solidFill>
                <a:schemeClr val="dk1"/>
              </a:solidFill>
              <a:latin typeface="Leckerli One"/>
              <a:ea typeface="Leckerli One"/>
              <a:cs typeface="Leckerli One"/>
              <a:sym typeface="Leckerli One"/>
            </a:endParaRPr>
          </a:p>
          <a:p>
            <a:pPr marL="0" lvl="0" indent="0" algn="l" rtl="0">
              <a:spcBef>
                <a:spcPts val="0"/>
              </a:spcBef>
              <a:spcAft>
                <a:spcPts val="1600"/>
              </a:spcAft>
              <a:buNone/>
            </a:pPr>
            <a:endParaRPr sz="1600" dirty="0">
              <a:solidFill>
                <a:schemeClr val="dk1"/>
              </a:solidFill>
              <a:latin typeface="Leckerli One"/>
              <a:ea typeface="Leckerli One"/>
              <a:cs typeface="Leckerli One"/>
              <a:sym typeface="Leckerli One"/>
            </a:endParaRPr>
          </a:p>
        </p:txBody>
      </p:sp>
      <p:sp>
        <p:nvSpPr>
          <p:cNvPr id="1522" name="Google Shape;1522;p30"/>
          <p:cNvSpPr/>
          <p:nvPr/>
        </p:nvSpPr>
        <p:spPr>
          <a:xfrm rot="6240902">
            <a:off x="3419620" y="694314"/>
            <a:ext cx="240302" cy="452649"/>
          </a:xfrm>
          <a:custGeom>
            <a:avLst/>
            <a:gdLst/>
            <a:ahLst/>
            <a:cxnLst/>
            <a:rect l="l" t="t" r="r" b="b"/>
            <a:pathLst>
              <a:path w="4192" h="7896" extrusionOk="0">
                <a:moveTo>
                  <a:pt x="1221" y="0"/>
                </a:moveTo>
                <a:cubicBezTo>
                  <a:pt x="724" y="0"/>
                  <a:pt x="303" y="421"/>
                  <a:pt x="152" y="896"/>
                </a:cubicBezTo>
                <a:cubicBezTo>
                  <a:pt x="0" y="1372"/>
                  <a:pt x="76" y="1890"/>
                  <a:pt x="195" y="2365"/>
                </a:cubicBezTo>
                <a:cubicBezTo>
                  <a:pt x="746" y="4666"/>
                  <a:pt x="2182" y="6653"/>
                  <a:pt x="4191" y="7895"/>
                </a:cubicBezTo>
                <a:lnTo>
                  <a:pt x="3921" y="7669"/>
                </a:lnTo>
                <a:cubicBezTo>
                  <a:pt x="2603" y="5616"/>
                  <a:pt x="3759" y="2603"/>
                  <a:pt x="2301" y="659"/>
                </a:cubicBezTo>
                <a:cubicBezTo>
                  <a:pt x="2042" y="302"/>
                  <a:pt x="1664"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rot="6240902">
            <a:off x="3203056" y="580356"/>
            <a:ext cx="398802" cy="195712"/>
          </a:xfrm>
          <a:custGeom>
            <a:avLst/>
            <a:gdLst/>
            <a:ahLst/>
            <a:cxnLst/>
            <a:rect l="l" t="t" r="r" b="b"/>
            <a:pathLst>
              <a:path w="6957" h="3414" extrusionOk="0">
                <a:moveTo>
                  <a:pt x="1948" y="0"/>
                </a:moveTo>
                <a:cubicBezTo>
                  <a:pt x="1679" y="0"/>
                  <a:pt x="1410" y="28"/>
                  <a:pt x="1146" y="87"/>
                </a:cubicBezTo>
                <a:cubicBezTo>
                  <a:pt x="725" y="184"/>
                  <a:pt x="271" y="400"/>
                  <a:pt x="141" y="810"/>
                </a:cubicBezTo>
                <a:cubicBezTo>
                  <a:pt x="1" y="1264"/>
                  <a:pt x="325" y="1750"/>
                  <a:pt x="735" y="1966"/>
                </a:cubicBezTo>
                <a:cubicBezTo>
                  <a:pt x="1157" y="2182"/>
                  <a:pt x="1643" y="2182"/>
                  <a:pt x="2118" y="2204"/>
                </a:cubicBezTo>
                <a:cubicBezTo>
                  <a:pt x="3803" y="2247"/>
                  <a:pt x="5585" y="2452"/>
                  <a:pt x="6957" y="3413"/>
                </a:cubicBezTo>
                <a:cubicBezTo>
                  <a:pt x="6319" y="2420"/>
                  <a:pt x="5553" y="1480"/>
                  <a:pt x="4559" y="832"/>
                </a:cubicBezTo>
                <a:cubicBezTo>
                  <a:pt x="3790" y="322"/>
                  <a:pt x="2867" y="0"/>
                  <a:pt x="1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rot="6240902">
            <a:off x="3485533" y="672644"/>
            <a:ext cx="108457" cy="152029"/>
          </a:xfrm>
          <a:custGeom>
            <a:avLst/>
            <a:gdLst/>
            <a:ahLst/>
            <a:cxnLst/>
            <a:rect l="l" t="t" r="r" b="b"/>
            <a:pathLst>
              <a:path w="1892" h="2652" extrusionOk="0">
                <a:moveTo>
                  <a:pt x="289" y="1"/>
                </a:moveTo>
                <a:cubicBezTo>
                  <a:pt x="226" y="1"/>
                  <a:pt x="165" y="20"/>
                  <a:pt x="120" y="59"/>
                </a:cubicBezTo>
                <a:cubicBezTo>
                  <a:pt x="77" y="113"/>
                  <a:pt x="55" y="167"/>
                  <a:pt x="55" y="232"/>
                </a:cubicBezTo>
                <a:cubicBezTo>
                  <a:pt x="1" y="686"/>
                  <a:pt x="347" y="1085"/>
                  <a:pt x="671" y="1409"/>
                </a:cubicBezTo>
                <a:lnTo>
                  <a:pt x="1891" y="2651"/>
                </a:lnTo>
                <a:lnTo>
                  <a:pt x="1816" y="2479"/>
                </a:lnTo>
                <a:cubicBezTo>
                  <a:pt x="1578" y="1820"/>
                  <a:pt x="1286" y="1193"/>
                  <a:pt x="951" y="588"/>
                </a:cubicBezTo>
                <a:cubicBezTo>
                  <a:pt x="811" y="351"/>
                  <a:pt x="671" y="113"/>
                  <a:pt x="411" y="27"/>
                </a:cubicBezTo>
                <a:cubicBezTo>
                  <a:pt x="373" y="9"/>
                  <a:pt x="330" y="1"/>
                  <a:pt x="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9"/>
          <p:cNvSpPr txBox="1">
            <a:spLocks noGrp="1"/>
          </p:cNvSpPr>
          <p:nvPr>
            <p:ph type="title"/>
          </p:nvPr>
        </p:nvSpPr>
        <p:spPr>
          <a:xfrm>
            <a:off x="714000" y="1143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WARDEN DASHBOARD:</a:t>
            </a:r>
            <a:endParaRPr/>
          </a:p>
        </p:txBody>
      </p:sp>
      <p:pic>
        <p:nvPicPr>
          <p:cNvPr id="1819" name="Google Shape;1819;p49"/>
          <p:cNvPicPr preferRelativeResize="0"/>
          <p:nvPr/>
        </p:nvPicPr>
        <p:blipFill>
          <a:blip r:embed="rId3">
            <a:alphaModFix/>
          </a:blip>
          <a:stretch>
            <a:fillRect/>
          </a:stretch>
        </p:blipFill>
        <p:spPr>
          <a:xfrm>
            <a:off x="312800" y="687075"/>
            <a:ext cx="8038700" cy="452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50"/>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LIST:</a:t>
            </a:r>
            <a:endParaRPr/>
          </a:p>
        </p:txBody>
      </p:sp>
      <p:pic>
        <p:nvPicPr>
          <p:cNvPr id="1825" name="Google Shape;1825;p50"/>
          <p:cNvPicPr preferRelativeResize="0"/>
          <p:nvPr/>
        </p:nvPicPr>
        <p:blipFill>
          <a:blip r:embed="rId3">
            <a:alphaModFix/>
          </a:blip>
          <a:stretch>
            <a:fillRect/>
          </a:stretch>
        </p:blipFill>
        <p:spPr>
          <a:xfrm>
            <a:off x="714000" y="953875"/>
            <a:ext cx="7600275" cy="427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51"/>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Edit/Delete Default List</a:t>
            </a:r>
            <a:endParaRPr/>
          </a:p>
        </p:txBody>
      </p:sp>
      <p:pic>
        <p:nvPicPr>
          <p:cNvPr id="1831" name="Google Shape;1831;p51"/>
          <p:cNvPicPr preferRelativeResize="0"/>
          <p:nvPr/>
        </p:nvPicPr>
        <p:blipFill>
          <a:blip r:embed="rId3">
            <a:alphaModFix/>
          </a:blip>
          <a:stretch>
            <a:fillRect/>
          </a:stretch>
        </p:blipFill>
        <p:spPr>
          <a:xfrm>
            <a:off x="1128900" y="1063175"/>
            <a:ext cx="6886200" cy="387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2"/>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ACADEMIC STAFF LOGIN</a:t>
            </a:r>
            <a:endParaRPr/>
          </a:p>
        </p:txBody>
      </p:sp>
      <p:pic>
        <p:nvPicPr>
          <p:cNvPr id="1837" name="Google Shape;1837;p52"/>
          <p:cNvPicPr preferRelativeResize="0"/>
          <p:nvPr/>
        </p:nvPicPr>
        <p:blipFill>
          <a:blip r:embed="rId3">
            <a:alphaModFix/>
          </a:blip>
          <a:stretch>
            <a:fillRect/>
          </a:stretch>
        </p:blipFill>
        <p:spPr>
          <a:xfrm>
            <a:off x="1046325" y="1021875"/>
            <a:ext cx="7051350" cy="3966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53"/>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Viewing/Editing faculty Schedule</a:t>
            </a:r>
            <a:endParaRPr/>
          </a:p>
        </p:txBody>
      </p:sp>
      <p:pic>
        <p:nvPicPr>
          <p:cNvPr id="1843" name="Google Shape;1843;p53"/>
          <p:cNvPicPr preferRelativeResize="0"/>
          <p:nvPr/>
        </p:nvPicPr>
        <p:blipFill>
          <a:blip r:embed="rId3">
            <a:alphaModFix/>
          </a:blip>
          <a:stretch>
            <a:fillRect/>
          </a:stretch>
        </p:blipFill>
        <p:spPr>
          <a:xfrm>
            <a:off x="1087613" y="1063175"/>
            <a:ext cx="6968774" cy="391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54"/>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 ON COORDINATOR LOG IN</a:t>
            </a:r>
            <a:endParaRPr/>
          </a:p>
        </p:txBody>
      </p:sp>
      <p:pic>
        <p:nvPicPr>
          <p:cNvPr id="1849" name="Google Shape;1849;p54"/>
          <p:cNvPicPr preferRelativeResize="0"/>
          <p:nvPr/>
        </p:nvPicPr>
        <p:blipFill>
          <a:blip r:embed="rId3">
            <a:alphaModFix/>
          </a:blip>
          <a:stretch>
            <a:fillRect/>
          </a:stretch>
        </p:blipFill>
        <p:spPr>
          <a:xfrm>
            <a:off x="1168663" y="1063175"/>
            <a:ext cx="6806675" cy="382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55"/>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ADD-ON MANAGEMENT</a:t>
            </a:r>
            <a:endParaRPr/>
          </a:p>
        </p:txBody>
      </p:sp>
      <p:pic>
        <p:nvPicPr>
          <p:cNvPr id="1855" name="Google Shape;1855;p55"/>
          <p:cNvPicPr preferRelativeResize="0"/>
          <p:nvPr/>
        </p:nvPicPr>
        <p:blipFill>
          <a:blip r:embed="rId3">
            <a:alphaModFix/>
          </a:blip>
          <a:stretch>
            <a:fillRect/>
          </a:stretch>
        </p:blipFill>
        <p:spPr>
          <a:xfrm>
            <a:off x="1066975" y="910775"/>
            <a:ext cx="7010050" cy="393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56"/>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View Add-on Coordinator schedule</a:t>
            </a:r>
            <a:endParaRPr/>
          </a:p>
        </p:txBody>
      </p:sp>
      <p:pic>
        <p:nvPicPr>
          <p:cNvPr id="1861" name="Google Shape;1861;p56"/>
          <p:cNvPicPr preferRelativeResize="0"/>
          <p:nvPr/>
        </p:nvPicPr>
        <p:blipFill>
          <a:blip r:embed="rId3">
            <a:alphaModFix/>
          </a:blip>
          <a:stretch>
            <a:fillRect/>
          </a:stretch>
        </p:blipFill>
        <p:spPr>
          <a:xfrm>
            <a:off x="1159863" y="1166375"/>
            <a:ext cx="6824275" cy="383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57"/>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Librarian Login</a:t>
            </a:r>
            <a:endParaRPr/>
          </a:p>
        </p:txBody>
      </p:sp>
      <p:pic>
        <p:nvPicPr>
          <p:cNvPr id="1867" name="Google Shape;1867;p57"/>
          <p:cNvPicPr preferRelativeResize="0"/>
          <p:nvPr/>
        </p:nvPicPr>
        <p:blipFill>
          <a:blip r:embed="rId3">
            <a:alphaModFix/>
          </a:blip>
          <a:stretch>
            <a:fillRect/>
          </a:stretch>
        </p:blipFill>
        <p:spPr>
          <a:xfrm>
            <a:off x="1095263" y="1021875"/>
            <a:ext cx="6953475" cy="3911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58"/>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Librarian Default list</a:t>
            </a:r>
            <a:endParaRPr/>
          </a:p>
        </p:txBody>
      </p:sp>
      <p:pic>
        <p:nvPicPr>
          <p:cNvPr id="1873" name="Google Shape;1873;p58"/>
          <p:cNvPicPr preferRelativeResize="0"/>
          <p:nvPr/>
        </p:nvPicPr>
        <p:blipFill>
          <a:blip r:embed="rId3">
            <a:alphaModFix/>
          </a:blip>
          <a:stretch>
            <a:fillRect/>
          </a:stretch>
        </p:blipFill>
        <p:spPr>
          <a:xfrm>
            <a:off x="1139200" y="910775"/>
            <a:ext cx="6865575" cy="385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1"/>
          <p:cNvSpPr txBox="1">
            <a:spLocks noGrp="1"/>
          </p:cNvSpPr>
          <p:nvPr>
            <p:ph type="title"/>
          </p:nvPr>
        </p:nvSpPr>
        <p:spPr>
          <a:xfrm>
            <a:off x="5179675" y="205475"/>
            <a:ext cx="3246300" cy="86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1530" name="Google Shape;1530;p31"/>
          <p:cNvSpPr/>
          <p:nvPr/>
        </p:nvSpPr>
        <p:spPr>
          <a:xfrm rot="-9706745">
            <a:off x="5081425" y="224340"/>
            <a:ext cx="289073" cy="174216"/>
          </a:xfrm>
          <a:custGeom>
            <a:avLst/>
            <a:gdLst/>
            <a:ahLst/>
            <a:cxnLst/>
            <a:rect l="l" t="t" r="r" b="b"/>
            <a:pathLst>
              <a:path w="4646" h="2800" extrusionOk="0">
                <a:moveTo>
                  <a:pt x="449" y="1"/>
                </a:moveTo>
                <a:cubicBezTo>
                  <a:pt x="281" y="1"/>
                  <a:pt x="180" y="84"/>
                  <a:pt x="98" y="273"/>
                </a:cubicBezTo>
                <a:cubicBezTo>
                  <a:pt x="1" y="500"/>
                  <a:pt x="185" y="586"/>
                  <a:pt x="325" y="683"/>
                </a:cubicBezTo>
                <a:cubicBezTo>
                  <a:pt x="617" y="899"/>
                  <a:pt x="930" y="1094"/>
                  <a:pt x="1221" y="1310"/>
                </a:cubicBezTo>
                <a:cubicBezTo>
                  <a:pt x="1999" y="1882"/>
                  <a:pt x="2842" y="2368"/>
                  <a:pt x="3727" y="2757"/>
                </a:cubicBezTo>
                <a:cubicBezTo>
                  <a:pt x="3800" y="2786"/>
                  <a:pt x="3875" y="2799"/>
                  <a:pt x="3950" y="2799"/>
                </a:cubicBezTo>
                <a:cubicBezTo>
                  <a:pt x="4301" y="2799"/>
                  <a:pt x="4645" y="2505"/>
                  <a:pt x="4645" y="2087"/>
                </a:cubicBezTo>
                <a:cubicBezTo>
                  <a:pt x="4591" y="2001"/>
                  <a:pt x="4537" y="1915"/>
                  <a:pt x="4472" y="1828"/>
                </a:cubicBezTo>
                <a:cubicBezTo>
                  <a:pt x="4138" y="1396"/>
                  <a:pt x="3673" y="1115"/>
                  <a:pt x="3187" y="867"/>
                </a:cubicBezTo>
                <a:cubicBezTo>
                  <a:pt x="2377" y="446"/>
                  <a:pt x="1502" y="240"/>
                  <a:pt x="627" y="24"/>
                </a:cubicBezTo>
                <a:cubicBezTo>
                  <a:pt x="560" y="9"/>
                  <a:pt x="502" y="1"/>
                  <a:pt x="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31" name="Google Shape;1531;p31"/>
          <p:cNvSpPr/>
          <p:nvPr/>
        </p:nvSpPr>
        <p:spPr>
          <a:xfrm rot="-9706745">
            <a:off x="5109654" y="607471"/>
            <a:ext cx="232578" cy="185851"/>
          </a:xfrm>
          <a:custGeom>
            <a:avLst/>
            <a:gdLst/>
            <a:ahLst/>
            <a:cxnLst/>
            <a:rect l="l" t="t" r="r" b="b"/>
            <a:pathLst>
              <a:path w="3738" h="2987" extrusionOk="0">
                <a:moveTo>
                  <a:pt x="3089" y="0"/>
                </a:moveTo>
                <a:cubicBezTo>
                  <a:pt x="2873" y="54"/>
                  <a:pt x="2679" y="119"/>
                  <a:pt x="2474" y="206"/>
                </a:cubicBezTo>
                <a:cubicBezTo>
                  <a:pt x="1534" y="692"/>
                  <a:pt x="864" y="1480"/>
                  <a:pt x="205" y="2290"/>
                </a:cubicBezTo>
                <a:cubicBezTo>
                  <a:pt x="87" y="2431"/>
                  <a:pt x="0" y="2593"/>
                  <a:pt x="173" y="2776"/>
                </a:cubicBezTo>
                <a:cubicBezTo>
                  <a:pt x="309" y="2918"/>
                  <a:pt x="409" y="2987"/>
                  <a:pt x="522" y="2987"/>
                </a:cubicBezTo>
                <a:cubicBezTo>
                  <a:pt x="597" y="2987"/>
                  <a:pt x="678" y="2956"/>
                  <a:pt x="778" y="2895"/>
                </a:cubicBezTo>
                <a:cubicBezTo>
                  <a:pt x="1696" y="2366"/>
                  <a:pt x="2506" y="1707"/>
                  <a:pt x="3338" y="1059"/>
                </a:cubicBezTo>
                <a:cubicBezTo>
                  <a:pt x="3403" y="994"/>
                  <a:pt x="3467" y="918"/>
                  <a:pt x="3521" y="843"/>
                </a:cubicBezTo>
                <a:cubicBezTo>
                  <a:pt x="3608" y="713"/>
                  <a:pt x="3737" y="573"/>
                  <a:pt x="3629" y="411"/>
                </a:cubicBezTo>
                <a:cubicBezTo>
                  <a:pt x="3500" y="216"/>
                  <a:pt x="3370" y="22"/>
                  <a:pt x="30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32" name="Google Shape;1532;p31"/>
          <p:cNvSpPr/>
          <p:nvPr/>
        </p:nvSpPr>
        <p:spPr>
          <a:xfrm rot="-9706745">
            <a:off x="5010695" y="471825"/>
            <a:ext cx="224551" cy="68317"/>
          </a:xfrm>
          <a:custGeom>
            <a:avLst/>
            <a:gdLst/>
            <a:ahLst/>
            <a:cxnLst/>
            <a:rect l="l" t="t" r="r" b="b"/>
            <a:pathLst>
              <a:path w="3609" h="1098" extrusionOk="0">
                <a:moveTo>
                  <a:pt x="2599" y="1"/>
                </a:moveTo>
                <a:cubicBezTo>
                  <a:pt x="1832" y="1"/>
                  <a:pt x="1085" y="163"/>
                  <a:pt x="346" y="364"/>
                </a:cubicBezTo>
                <a:cubicBezTo>
                  <a:pt x="184" y="407"/>
                  <a:pt x="1" y="677"/>
                  <a:pt x="22" y="806"/>
                </a:cubicBezTo>
                <a:cubicBezTo>
                  <a:pt x="55" y="947"/>
                  <a:pt x="282" y="1098"/>
                  <a:pt x="465" y="1098"/>
                </a:cubicBezTo>
                <a:lnTo>
                  <a:pt x="1437" y="1098"/>
                </a:lnTo>
                <a:cubicBezTo>
                  <a:pt x="1761" y="1098"/>
                  <a:pt x="2090" y="1088"/>
                  <a:pt x="2421" y="1088"/>
                </a:cubicBezTo>
                <a:cubicBezTo>
                  <a:pt x="2586" y="1088"/>
                  <a:pt x="2751" y="1091"/>
                  <a:pt x="2917" y="1098"/>
                </a:cubicBezTo>
                <a:cubicBezTo>
                  <a:pt x="3252" y="1098"/>
                  <a:pt x="3446" y="914"/>
                  <a:pt x="3576" y="644"/>
                </a:cubicBezTo>
                <a:cubicBezTo>
                  <a:pt x="3608" y="569"/>
                  <a:pt x="3608" y="493"/>
                  <a:pt x="3576" y="418"/>
                </a:cubicBezTo>
                <a:cubicBezTo>
                  <a:pt x="3468" y="202"/>
                  <a:pt x="3263" y="50"/>
                  <a:pt x="3025" y="18"/>
                </a:cubicBezTo>
                <a:cubicBezTo>
                  <a:pt x="2882" y="6"/>
                  <a:pt x="2740" y="1"/>
                  <a:pt x="2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33" name="Google Shape;1533;p31"/>
          <p:cNvSpPr/>
          <p:nvPr/>
        </p:nvSpPr>
        <p:spPr>
          <a:xfrm>
            <a:off x="1872465" y="5187897"/>
            <a:ext cx="65370" cy="306082"/>
          </a:xfrm>
          <a:custGeom>
            <a:avLst/>
            <a:gdLst/>
            <a:ahLst/>
            <a:cxnLst/>
            <a:rect l="l" t="t" r="r" b="b"/>
            <a:pathLst>
              <a:path w="639" h="2992" extrusionOk="0">
                <a:moveTo>
                  <a:pt x="439" y="0"/>
                </a:moveTo>
                <a:cubicBezTo>
                  <a:pt x="346" y="0"/>
                  <a:pt x="293" y="160"/>
                  <a:pt x="240" y="412"/>
                </a:cubicBezTo>
                <a:cubicBezTo>
                  <a:pt x="213" y="532"/>
                  <a:pt x="200" y="678"/>
                  <a:pt x="160" y="851"/>
                </a:cubicBezTo>
                <a:cubicBezTo>
                  <a:pt x="134" y="1024"/>
                  <a:pt x="107" y="1210"/>
                  <a:pt x="94" y="1409"/>
                </a:cubicBezTo>
                <a:cubicBezTo>
                  <a:pt x="94" y="1449"/>
                  <a:pt x="94" y="1489"/>
                  <a:pt x="81" y="1529"/>
                </a:cubicBezTo>
                <a:cubicBezTo>
                  <a:pt x="67" y="1569"/>
                  <a:pt x="81" y="1609"/>
                  <a:pt x="67" y="1649"/>
                </a:cubicBezTo>
                <a:cubicBezTo>
                  <a:pt x="1" y="2273"/>
                  <a:pt x="54" y="2792"/>
                  <a:pt x="134" y="2991"/>
                </a:cubicBezTo>
                <a:lnTo>
                  <a:pt x="346" y="2991"/>
                </a:lnTo>
                <a:cubicBezTo>
                  <a:pt x="453" y="2792"/>
                  <a:pt x="506" y="2300"/>
                  <a:pt x="586" y="1675"/>
                </a:cubicBezTo>
                <a:cubicBezTo>
                  <a:pt x="586" y="1635"/>
                  <a:pt x="586" y="1595"/>
                  <a:pt x="599" y="1556"/>
                </a:cubicBezTo>
                <a:cubicBezTo>
                  <a:pt x="612" y="1516"/>
                  <a:pt x="599" y="1476"/>
                  <a:pt x="612" y="1436"/>
                </a:cubicBezTo>
                <a:cubicBezTo>
                  <a:pt x="626" y="1237"/>
                  <a:pt x="639" y="1050"/>
                  <a:pt x="639" y="864"/>
                </a:cubicBezTo>
                <a:cubicBezTo>
                  <a:pt x="639" y="718"/>
                  <a:pt x="639" y="572"/>
                  <a:pt x="612" y="412"/>
                </a:cubicBezTo>
                <a:cubicBezTo>
                  <a:pt x="586" y="160"/>
                  <a:pt x="532" y="0"/>
                  <a:pt x="439" y="0"/>
                </a:cubicBezTo>
                <a:close/>
              </a:path>
            </a:pathLst>
          </a:custGeom>
          <a:solidFill>
            <a:srgbClr val="024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610515" y="5169484"/>
            <a:ext cx="35498" cy="35805"/>
          </a:xfrm>
          <a:custGeom>
            <a:avLst/>
            <a:gdLst/>
            <a:ahLst/>
            <a:cxnLst/>
            <a:rect l="l" t="t" r="r" b="b"/>
            <a:pathLst>
              <a:path w="347" h="350" extrusionOk="0">
                <a:moveTo>
                  <a:pt x="174" y="1"/>
                </a:moveTo>
                <a:cubicBezTo>
                  <a:pt x="87" y="1"/>
                  <a:pt x="1" y="61"/>
                  <a:pt x="1" y="180"/>
                </a:cubicBezTo>
                <a:cubicBezTo>
                  <a:pt x="1" y="293"/>
                  <a:pt x="87" y="350"/>
                  <a:pt x="174" y="350"/>
                </a:cubicBezTo>
                <a:cubicBezTo>
                  <a:pt x="260" y="350"/>
                  <a:pt x="346" y="293"/>
                  <a:pt x="346" y="180"/>
                </a:cubicBezTo>
                <a:cubicBezTo>
                  <a:pt x="346" y="61"/>
                  <a:pt x="260" y="1"/>
                  <a:pt x="17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023902" y="-252920"/>
            <a:ext cx="148335" cy="194575"/>
          </a:xfrm>
          <a:custGeom>
            <a:avLst/>
            <a:gdLst/>
            <a:ahLst/>
            <a:cxnLst/>
            <a:rect l="l" t="t" r="r" b="b"/>
            <a:pathLst>
              <a:path w="1450" h="1902" extrusionOk="0">
                <a:moveTo>
                  <a:pt x="705" y="0"/>
                </a:moveTo>
                <a:cubicBezTo>
                  <a:pt x="708" y="6"/>
                  <a:pt x="710" y="12"/>
                  <a:pt x="712" y="18"/>
                </a:cubicBezTo>
                <a:lnTo>
                  <a:pt x="712" y="18"/>
                </a:lnTo>
                <a:cubicBezTo>
                  <a:pt x="711" y="11"/>
                  <a:pt x="709" y="5"/>
                  <a:pt x="705" y="0"/>
                </a:cubicBezTo>
                <a:close/>
                <a:moveTo>
                  <a:pt x="1450" y="971"/>
                </a:moveTo>
                <a:lnTo>
                  <a:pt x="1450" y="971"/>
                </a:lnTo>
                <a:cubicBezTo>
                  <a:pt x="1448" y="972"/>
                  <a:pt x="1445" y="973"/>
                  <a:pt x="1443" y="974"/>
                </a:cubicBezTo>
                <a:lnTo>
                  <a:pt x="1443" y="974"/>
                </a:lnTo>
                <a:cubicBezTo>
                  <a:pt x="1446" y="973"/>
                  <a:pt x="1448" y="972"/>
                  <a:pt x="1450" y="971"/>
                </a:cubicBezTo>
                <a:close/>
                <a:moveTo>
                  <a:pt x="712" y="18"/>
                </a:moveTo>
                <a:cubicBezTo>
                  <a:pt x="723" y="66"/>
                  <a:pt x="692" y="153"/>
                  <a:pt x="692" y="200"/>
                </a:cubicBezTo>
                <a:cubicBezTo>
                  <a:pt x="692" y="280"/>
                  <a:pt x="665" y="373"/>
                  <a:pt x="626" y="452"/>
                </a:cubicBezTo>
                <a:cubicBezTo>
                  <a:pt x="559" y="625"/>
                  <a:pt x="453" y="865"/>
                  <a:pt x="240" y="904"/>
                </a:cubicBezTo>
                <a:cubicBezTo>
                  <a:pt x="210" y="904"/>
                  <a:pt x="113" y="927"/>
                  <a:pt x="49" y="927"/>
                </a:cubicBezTo>
                <a:cubicBezTo>
                  <a:pt x="28" y="927"/>
                  <a:pt x="11" y="924"/>
                  <a:pt x="1" y="918"/>
                </a:cubicBezTo>
                <a:lnTo>
                  <a:pt x="1" y="918"/>
                </a:lnTo>
                <a:cubicBezTo>
                  <a:pt x="27" y="944"/>
                  <a:pt x="67" y="958"/>
                  <a:pt x="94" y="958"/>
                </a:cubicBezTo>
                <a:cubicBezTo>
                  <a:pt x="267" y="997"/>
                  <a:pt x="413" y="1104"/>
                  <a:pt x="493" y="1250"/>
                </a:cubicBezTo>
                <a:cubicBezTo>
                  <a:pt x="572" y="1383"/>
                  <a:pt x="612" y="1529"/>
                  <a:pt x="639" y="1675"/>
                </a:cubicBezTo>
                <a:cubicBezTo>
                  <a:pt x="665" y="1755"/>
                  <a:pt x="679" y="1822"/>
                  <a:pt x="679" y="1901"/>
                </a:cubicBezTo>
                <a:cubicBezTo>
                  <a:pt x="679" y="1675"/>
                  <a:pt x="759" y="1463"/>
                  <a:pt x="905" y="1303"/>
                </a:cubicBezTo>
                <a:cubicBezTo>
                  <a:pt x="971" y="1197"/>
                  <a:pt x="1064" y="1117"/>
                  <a:pt x="1184" y="1064"/>
                </a:cubicBezTo>
                <a:cubicBezTo>
                  <a:pt x="1261" y="1025"/>
                  <a:pt x="1364" y="1012"/>
                  <a:pt x="1443" y="974"/>
                </a:cubicBezTo>
                <a:lnTo>
                  <a:pt x="1443" y="974"/>
                </a:lnTo>
                <a:cubicBezTo>
                  <a:pt x="1439" y="976"/>
                  <a:pt x="1434" y="976"/>
                  <a:pt x="1429" y="976"/>
                </a:cubicBezTo>
                <a:cubicBezTo>
                  <a:pt x="1378" y="976"/>
                  <a:pt x="1285" y="916"/>
                  <a:pt x="1250" y="904"/>
                </a:cubicBezTo>
                <a:cubicBezTo>
                  <a:pt x="1184" y="878"/>
                  <a:pt x="1131" y="838"/>
                  <a:pt x="1078" y="798"/>
                </a:cubicBezTo>
                <a:cubicBezTo>
                  <a:pt x="971" y="678"/>
                  <a:pt x="891" y="545"/>
                  <a:pt x="838" y="399"/>
                </a:cubicBezTo>
                <a:cubicBezTo>
                  <a:pt x="825" y="333"/>
                  <a:pt x="785" y="266"/>
                  <a:pt x="772" y="200"/>
                </a:cubicBezTo>
                <a:cubicBezTo>
                  <a:pt x="760" y="139"/>
                  <a:pt x="737" y="79"/>
                  <a:pt x="712"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2016603" y="-193076"/>
            <a:ext cx="179639" cy="229868"/>
          </a:xfrm>
          <a:custGeom>
            <a:avLst/>
            <a:gdLst/>
            <a:ahLst/>
            <a:cxnLst/>
            <a:rect l="l" t="t" r="r" b="b"/>
            <a:pathLst>
              <a:path w="1756" h="2247" extrusionOk="0">
                <a:moveTo>
                  <a:pt x="865" y="0"/>
                </a:moveTo>
                <a:cubicBezTo>
                  <a:pt x="812" y="0"/>
                  <a:pt x="759" y="14"/>
                  <a:pt x="705" y="27"/>
                </a:cubicBezTo>
                <a:cubicBezTo>
                  <a:pt x="586" y="40"/>
                  <a:pt x="466" y="93"/>
                  <a:pt x="373" y="173"/>
                </a:cubicBezTo>
                <a:cubicBezTo>
                  <a:pt x="346" y="186"/>
                  <a:pt x="320" y="213"/>
                  <a:pt x="293" y="240"/>
                </a:cubicBezTo>
                <a:lnTo>
                  <a:pt x="253" y="266"/>
                </a:lnTo>
                <a:cubicBezTo>
                  <a:pt x="227" y="293"/>
                  <a:pt x="200" y="333"/>
                  <a:pt x="174" y="359"/>
                </a:cubicBezTo>
                <a:cubicBezTo>
                  <a:pt x="174" y="373"/>
                  <a:pt x="160" y="386"/>
                  <a:pt x="147" y="399"/>
                </a:cubicBezTo>
                <a:cubicBezTo>
                  <a:pt x="134" y="426"/>
                  <a:pt x="107" y="466"/>
                  <a:pt x="94" y="506"/>
                </a:cubicBezTo>
                <a:cubicBezTo>
                  <a:pt x="94" y="519"/>
                  <a:pt x="81" y="532"/>
                  <a:pt x="67" y="559"/>
                </a:cubicBezTo>
                <a:cubicBezTo>
                  <a:pt x="54" y="585"/>
                  <a:pt x="41" y="612"/>
                  <a:pt x="41" y="652"/>
                </a:cubicBezTo>
                <a:cubicBezTo>
                  <a:pt x="41" y="678"/>
                  <a:pt x="27" y="692"/>
                  <a:pt x="27" y="718"/>
                </a:cubicBezTo>
                <a:cubicBezTo>
                  <a:pt x="14" y="758"/>
                  <a:pt x="14" y="785"/>
                  <a:pt x="14" y="825"/>
                </a:cubicBezTo>
                <a:lnTo>
                  <a:pt x="14" y="878"/>
                </a:lnTo>
                <a:lnTo>
                  <a:pt x="14" y="891"/>
                </a:lnTo>
                <a:cubicBezTo>
                  <a:pt x="14" y="918"/>
                  <a:pt x="14" y="957"/>
                  <a:pt x="27" y="984"/>
                </a:cubicBezTo>
                <a:cubicBezTo>
                  <a:pt x="14" y="1011"/>
                  <a:pt x="14" y="1024"/>
                  <a:pt x="27" y="1051"/>
                </a:cubicBezTo>
                <a:cubicBezTo>
                  <a:pt x="14" y="1104"/>
                  <a:pt x="1" y="1157"/>
                  <a:pt x="1" y="1210"/>
                </a:cubicBezTo>
                <a:cubicBezTo>
                  <a:pt x="1" y="1237"/>
                  <a:pt x="14" y="1277"/>
                  <a:pt x="14" y="1303"/>
                </a:cubicBezTo>
                <a:cubicBezTo>
                  <a:pt x="14" y="1330"/>
                  <a:pt x="1" y="1356"/>
                  <a:pt x="1" y="1383"/>
                </a:cubicBezTo>
                <a:cubicBezTo>
                  <a:pt x="1" y="1861"/>
                  <a:pt x="400" y="2247"/>
                  <a:pt x="878" y="2247"/>
                </a:cubicBezTo>
                <a:cubicBezTo>
                  <a:pt x="1357" y="2247"/>
                  <a:pt x="1756" y="1861"/>
                  <a:pt x="1756" y="1370"/>
                </a:cubicBezTo>
                <a:cubicBezTo>
                  <a:pt x="1756" y="1343"/>
                  <a:pt x="1756" y="1316"/>
                  <a:pt x="1756" y="1290"/>
                </a:cubicBezTo>
                <a:cubicBezTo>
                  <a:pt x="1756" y="1263"/>
                  <a:pt x="1756" y="1237"/>
                  <a:pt x="1756" y="1210"/>
                </a:cubicBezTo>
                <a:cubicBezTo>
                  <a:pt x="1756" y="1157"/>
                  <a:pt x="1742" y="1090"/>
                  <a:pt x="1742" y="1037"/>
                </a:cubicBezTo>
                <a:cubicBezTo>
                  <a:pt x="1742" y="984"/>
                  <a:pt x="1756" y="931"/>
                  <a:pt x="1756" y="878"/>
                </a:cubicBezTo>
                <a:cubicBezTo>
                  <a:pt x="1756" y="825"/>
                  <a:pt x="1756" y="771"/>
                  <a:pt x="1742" y="731"/>
                </a:cubicBezTo>
                <a:cubicBezTo>
                  <a:pt x="1689" y="412"/>
                  <a:pt x="1450" y="147"/>
                  <a:pt x="1144" y="40"/>
                </a:cubicBezTo>
                <a:lnTo>
                  <a:pt x="1131" y="40"/>
                </a:lnTo>
                <a:lnTo>
                  <a:pt x="1091" y="27"/>
                </a:lnTo>
                <a:lnTo>
                  <a:pt x="1038" y="27"/>
                </a:lnTo>
                <a:cubicBezTo>
                  <a:pt x="998" y="14"/>
                  <a:pt x="945" y="0"/>
                  <a:pt x="891" y="0"/>
                </a:cubicBezTo>
                <a:close/>
              </a:path>
            </a:pathLst>
          </a:custGeom>
          <a:solidFill>
            <a:srgbClr val="162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8F3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2931865" y="54383"/>
            <a:ext cx="2762" cy="31406"/>
          </a:xfrm>
          <a:custGeom>
            <a:avLst/>
            <a:gdLst/>
            <a:ahLst/>
            <a:cxnLst/>
            <a:rect l="l" t="t" r="r" b="b"/>
            <a:pathLst>
              <a:path w="27" h="307" extrusionOk="0">
                <a:moveTo>
                  <a:pt x="13" y="1"/>
                </a:moveTo>
                <a:cubicBezTo>
                  <a:pt x="13" y="80"/>
                  <a:pt x="0" y="160"/>
                  <a:pt x="0" y="240"/>
                </a:cubicBezTo>
                <a:cubicBezTo>
                  <a:pt x="13" y="267"/>
                  <a:pt x="13" y="280"/>
                  <a:pt x="13" y="306"/>
                </a:cubicBezTo>
                <a:cubicBezTo>
                  <a:pt x="27" y="200"/>
                  <a:pt x="27" y="9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2813506" y="-40754"/>
            <a:ext cx="9616" cy="13708"/>
          </a:xfrm>
          <a:custGeom>
            <a:avLst/>
            <a:gdLst/>
            <a:ahLst/>
            <a:cxnLst/>
            <a:rect l="l" t="t" r="r" b="b"/>
            <a:pathLst>
              <a:path w="94" h="134" extrusionOk="0">
                <a:moveTo>
                  <a:pt x="80" y="0"/>
                </a:moveTo>
                <a:cubicBezTo>
                  <a:pt x="67" y="53"/>
                  <a:pt x="41" y="107"/>
                  <a:pt x="1" y="133"/>
                </a:cubicBezTo>
                <a:cubicBezTo>
                  <a:pt x="27" y="133"/>
                  <a:pt x="54" y="120"/>
                  <a:pt x="94" y="120"/>
                </a:cubicBezTo>
                <a:cubicBezTo>
                  <a:pt x="94" y="80"/>
                  <a:pt x="80" y="40"/>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2552441" y="-118501"/>
            <a:ext cx="242144" cy="272323"/>
          </a:xfrm>
          <a:custGeom>
            <a:avLst/>
            <a:gdLst/>
            <a:ahLst/>
            <a:cxnLst/>
            <a:rect l="l" t="t" r="r" b="b"/>
            <a:pathLst>
              <a:path w="2367" h="2662" extrusionOk="0">
                <a:moveTo>
                  <a:pt x="1443" y="0"/>
                </a:moveTo>
                <a:cubicBezTo>
                  <a:pt x="1016" y="0"/>
                  <a:pt x="651" y="523"/>
                  <a:pt x="466" y="840"/>
                </a:cubicBezTo>
                <a:cubicBezTo>
                  <a:pt x="200" y="1279"/>
                  <a:pt x="54" y="1770"/>
                  <a:pt x="14" y="2276"/>
                </a:cubicBezTo>
                <a:cubicBezTo>
                  <a:pt x="14" y="2409"/>
                  <a:pt x="0" y="2528"/>
                  <a:pt x="14" y="2661"/>
                </a:cubicBezTo>
                <a:lnTo>
                  <a:pt x="14" y="2448"/>
                </a:lnTo>
                <a:cubicBezTo>
                  <a:pt x="54" y="1943"/>
                  <a:pt x="200" y="1451"/>
                  <a:pt x="466" y="1013"/>
                </a:cubicBezTo>
                <a:cubicBezTo>
                  <a:pt x="652" y="684"/>
                  <a:pt x="1019" y="165"/>
                  <a:pt x="1448" y="165"/>
                </a:cubicBezTo>
                <a:cubicBezTo>
                  <a:pt x="1539" y="165"/>
                  <a:pt x="1633" y="188"/>
                  <a:pt x="1728" y="242"/>
                </a:cubicBezTo>
                <a:cubicBezTo>
                  <a:pt x="1782" y="282"/>
                  <a:pt x="1835" y="322"/>
                  <a:pt x="1875" y="361"/>
                </a:cubicBezTo>
                <a:cubicBezTo>
                  <a:pt x="2047" y="534"/>
                  <a:pt x="2167" y="734"/>
                  <a:pt x="2234" y="960"/>
                </a:cubicBezTo>
                <a:cubicBezTo>
                  <a:pt x="2247" y="1013"/>
                  <a:pt x="2260" y="1053"/>
                  <a:pt x="2273" y="1093"/>
                </a:cubicBezTo>
                <a:cubicBezTo>
                  <a:pt x="2300" y="1066"/>
                  <a:pt x="2327" y="1039"/>
                  <a:pt x="2367" y="1013"/>
                </a:cubicBezTo>
                <a:cubicBezTo>
                  <a:pt x="2300" y="999"/>
                  <a:pt x="2260" y="906"/>
                  <a:pt x="2234" y="800"/>
                </a:cubicBezTo>
                <a:cubicBezTo>
                  <a:pt x="2167" y="561"/>
                  <a:pt x="2047" y="361"/>
                  <a:pt x="1875" y="189"/>
                </a:cubicBezTo>
                <a:cubicBezTo>
                  <a:pt x="1835" y="149"/>
                  <a:pt x="1782" y="109"/>
                  <a:pt x="1728" y="82"/>
                </a:cubicBezTo>
                <a:cubicBezTo>
                  <a:pt x="1631" y="25"/>
                  <a:pt x="1535" y="0"/>
                  <a:pt x="1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3275893" y="-134664"/>
            <a:ext cx="1432" cy="20562"/>
          </a:xfrm>
          <a:custGeom>
            <a:avLst/>
            <a:gdLst/>
            <a:ahLst/>
            <a:cxnLst/>
            <a:rect l="l" t="t" r="r" b="b"/>
            <a:pathLst>
              <a:path w="14" h="201" extrusionOk="0">
                <a:moveTo>
                  <a:pt x="14" y="1"/>
                </a:moveTo>
                <a:cubicBezTo>
                  <a:pt x="14" y="67"/>
                  <a:pt x="14" y="134"/>
                  <a:pt x="0" y="200"/>
                </a:cubicBezTo>
                <a:lnTo>
                  <a:pt x="14" y="200"/>
                </a:lnTo>
                <a:lnTo>
                  <a:pt x="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3128993" y="-165865"/>
            <a:ext cx="102" cy="96673"/>
          </a:xfrm>
          <a:custGeom>
            <a:avLst/>
            <a:gdLst/>
            <a:ahLst/>
            <a:cxnLst/>
            <a:rect l="l" t="t" r="r" b="b"/>
            <a:pathLst>
              <a:path w="1" h="945" extrusionOk="0">
                <a:moveTo>
                  <a:pt x="1" y="944"/>
                </a:moveTo>
                <a:lnTo>
                  <a:pt x="1" y="40"/>
                </a:lnTo>
                <a:cubicBezTo>
                  <a:pt x="1" y="27"/>
                  <a:pt x="1" y="14"/>
                  <a:pt x="1" y="0"/>
                </a:cubicBezTo>
                <a:lnTo>
                  <a:pt x="1" y="2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2768597" y="57145"/>
            <a:ext cx="6956" cy="76213"/>
          </a:xfrm>
          <a:custGeom>
            <a:avLst/>
            <a:gdLst/>
            <a:ahLst/>
            <a:cxnLst/>
            <a:rect l="l" t="t" r="r" b="b"/>
            <a:pathLst>
              <a:path w="68" h="745" extrusionOk="0">
                <a:moveTo>
                  <a:pt x="14" y="0"/>
                </a:moveTo>
                <a:lnTo>
                  <a:pt x="14" y="0"/>
                </a:lnTo>
                <a:cubicBezTo>
                  <a:pt x="1" y="93"/>
                  <a:pt x="14" y="186"/>
                  <a:pt x="28" y="293"/>
                </a:cubicBezTo>
                <a:cubicBezTo>
                  <a:pt x="54" y="439"/>
                  <a:pt x="67" y="598"/>
                  <a:pt x="67" y="745"/>
                </a:cubicBezTo>
                <a:cubicBezTo>
                  <a:pt x="67" y="545"/>
                  <a:pt x="54" y="333"/>
                  <a:pt x="28" y="120"/>
                </a:cubicBezTo>
                <a:cubicBezTo>
                  <a:pt x="28" y="80"/>
                  <a:pt x="14" y="4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758300" y="132743"/>
            <a:ext cx="76213" cy="72735"/>
          </a:xfrm>
          <a:custGeom>
            <a:avLst/>
            <a:gdLst/>
            <a:ahLst/>
            <a:cxnLst/>
            <a:rect l="l" t="t" r="r" b="b"/>
            <a:pathLst>
              <a:path w="745" h="711" extrusionOk="0">
                <a:moveTo>
                  <a:pt x="334" y="0"/>
                </a:moveTo>
                <a:cubicBezTo>
                  <a:pt x="270" y="0"/>
                  <a:pt x="206" y="33"/>
                  <a:pt x="146" y="112"/>
                </a:cubicBezTo>
                <a:cubicBezTo>
                  <a:pt x="40" y="298"/>
                  <a:pt x="0" y="498"/>
                  <a:pt x="27" y="710"/>
                </a:cubicBezTo>
                <a:cubicBezTo>
                  <a:pt x="27" y="564"/>
                  <a:pt x="67" y="405"/>
                  <a:pt x="146" y="285"/>
                </a:cubicBezTo>
                <a:cubicBezTo>
                  <a:pt x="203" y="208"/>
                  <a:pt x="267" y="176"/>
                  <a:pt x="331" y="176"/>
                </a:cubicBezTo>
                <a:cubicBezTo>
                  <a:pt x="521" y="176"/>
                  <a:pt x="715" y="455"/>
                  <a:pt x="745" y="644"/>
                </a:cubicBezTo>
                <a:cubicBezTo>
                  <a:pt x="745" y="591"/>
                  <a:pt x="745" y="551"/>
                  <a:pt x="745" y="498"/>
                </a:cubicBezTo>
                <a:cubicBezTo>
                  <a:pt x="715" y="298"/>
                  <a:pt x="527"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2186623" y="178163"/>
            <a:ext cx="102" cy="47672"/>
          </a:xfrm>
          <a:custGeom>
            <a:avLst/>
            <a:gdLst/>
            <a:ahLst/>
            <a:cxnLst/>
            <a:rect l="l" t="t" r="r" b="b"/>
            <a:pathLst>
              <a:path w="1" h="466" extrusionOk="0">
                <a:moveTo>
                  <a:pt x="0" y="466"/>
                </a:moveTo>
                <a:lnTo>
                  <a:pt x="0" y="0"/>
                </a:lnTo>
                <a:lnTo>
                  <a:pt x="0" y="2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2016603" y="-228676"/>
            <a:ext cx="209510" cy="179843"/>
          </a:xfrm>
          <a:custGeom>
            <a:avLst/>
            <a:gdLst/>
            <a:ahLst/>
            <a:cxnLst/>
            <a:rect l="l" t="t" r="r" b="b"/>
            <a:pathLst>
              <a:path w="2048" h="1758" extrusionOk="0">
                <a:moveTo>
                  <a:pt x="883" y="1"/>
                </a:moveTo>
                <a:cubicBezTo>
                  <a:pt x="434" y="1"/>
                  <a:pt x="1" y="349"/>
                  <a:pt x="1" y="880"/>
                </a:cubicBezTo>
                <a:cubicBezTo>
                  <a:pt x="1" y="1359"/>
                  <a:pt x="400" y="1757"/>
                  <a:pt x="878" y="1757"/>
                </a:cubicBezTo>
                <a:cubicBezTo>
                  <a:pt x="1662" y="1757"/>
                  <a:pt x="2048" y="814"/>
                  <a:pt x="1490" y="255"/>
                </a:cubicBezTo>
                <a:cubicBezTo>
                  <a:pt x="1314" y="80"/>
                  <a:pt x="1097"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986732" y="-262434"/>
            <a:ext cx="209510" cy="179127"/>
          </a:xfrm>
          <a:custGeom>
            <a:avLst/>
            <a:gdLst/>
            <a:ahLst/>
            <a:cxnLst/>
            <a:rect l="l" t="t" r="r" b="b"/>
            <a:pathLst>
              <a:path w="2048" h="1751" extrusionOk="0">
                <a:moveTo>
                  <a:pt x="1170" y="0"/>
                </a:moveTo>
                <a:cubicBezTo>
                  <a:pt x="386" y="0"/>
                  <a:pt x="0" y="944"/>
                  <a:pt x="545" y="1489"/>
                </a:cubicBezTo>
                <a:cubicBezTo>
                  <a:pt x="726" y="1670"/>
                  <a:pt x="947" y="1750"/>
                  <a:pt x="1164" y="1750"/>
                </a:cubicBezTo>
                <a:cubicBezTo>
                  <a:pt x="1616" y="1750"/>
                  <a:pt x="2048" y="1399"/>
                  <a:pt x="2048" y="878"/>
                </a:cubicBezTo>
                <a:cubicBezTo>
                  <a:pt x="2048" y="386"/>
                  <a:pt x="1649"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2031641" y="-208011"/>
            <a:ext cx="164601" cy="157849"/>
          </a:xfrm>
          <a:custGeom>
            <a:avLst/>
            <a:gdLst/>
            <a:ahLst/>
            <a:cxnLst/>
            <a:rect l="l" t="t" r="r" b="b"/>
            <a:pathLst>
              <a:path w="1609" h="1543" extrusionOk="0">
                <a:moveTo>
                  <a:pt x="1609" y="346"/>
                </a:moveTo>
                <a:cubicBezTo>
                  <a:pt x="1609" y="253"/>
                  <a:pt x="1595" y="160"/>
                  <a:pt x="1555" y="67"/>
                </a:cubicBezTo>
                <a:cubicBezTo>
                  <a:pt x="1542" y="53"/>
                  <a:pt x="1529" y="27"/>
                  <a:pt x="1502" y="0"/>
                </a:cubicBezTo>
                <a:cubicBezTo>
                  <a:pt x="1529" y="67"/>
                  <a:pt x="1529" y="133"/>
                  <a:pt x="1529" y="200"/>
                </a:cubicBezTo>
                <a:cubicBezTo>
                  <a:pt x="1542" y="1010"/>
                  <a:pt x="545" y="1383"/>
                  <a:pt x="0" y="784"/>
                </a:cubicBezTo>
                <a:cubicBezTo>
                  <a:pt x="0" y="811"/>
                  <a:pt x="27" y="838"/>
                  <a:pt x="27" y="864"/>
                </a:cubicBezTo>
                <a:cubicBezTo>
                  <a:pt x="532" y="1542"/>
                  <a:pt x="1609" y="1183"/>
                  <a:pt x="1609" y="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488167" y="36685"/>
            <a:ext cx="223116" cy="180969"/>
          </a:xfrm>
          <a:custGeom>
            <a:avLst/>
            <a:gdLst/>
            <a:ahLst/>
            <a:cxnLst/>
            <a:rect l="l" t="t" r="r" b="b"/>
            <a:pathLst>
              <a:path w="2181" h="1769" extrusionOk="0">
                <a:moveTo>
                  <a:pt x="479" y="1011"/>
                </a:moveTo>
                <a:cubicBezTo>
                  <a:pt x="771" y="692"/>
                  <a:pt x="1144" y="453"/>
                  <a:pt x="1556" y="333"/>
                </a:cubicBezTo>
                <a:cubicBezTo>
                  <a:pt x="1715" y="280"/>
                  <a:pt x="2061" y="253"/>
                  <a:pt x="2180" y="121"/>
                </a:cubicBezTo>
                <a:cubicBezTo>
                  <a:pt x="1463" y="1"/>
                  <a:pt x="718" y="280"/>
                  <a:pt x="253" y="838"/>
                </a:cubicBezTo>
                <a:cubicBezTo>
                  <a:pt x="80" y="1118"/>
                  <a:pt x="0" y="1437"/>
                  <a:pt x="27" y="1769"/>
                </a:cubicBezTo>
                <a:cubicBezTo>
                  <a:pt x="93" y="1689"/>
                  <a:pt x="147" y="1609"/>
                  <a:pt x="186" y="1530"/>
                </a:cubicBezTo>
                <a:cubicBezTo>
                  <a:pt x="279" y="1357"/>
                  <a:pt x="373" y="1184"/>
                  <a:pt x="479" y="10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3256866" y="-237985"/>
            <a:ext cx="233960" cy="223116"/>
          </a:xfrm>
          <a:custGeom>
            <a:avLst/>
            <a:gdLst/>
            <a:ahLst/>
            <a:cxnLst/>
            <a:rect l="l" t="t" r="r" b="b"/>
            <a:pathLst>
              <a:path w="2287" h="2181" extrusionOk="0">
                <a:moveTo>
                  <a:pt x="0" y="2181"/>
                </a:moveTo>
                <a:cubicBezTo>
                  <a:pt x="40" y="2128"/>
                  <a:pt x="80" y="2074"/>
                  <a:pt x="107" y="2048"/>
                </a:cubicBezTo>
                <a:lnTo>
                  <a:pt x="120" y="2008"/>
                </a:lnTo>
                <a:cubicBezTo>
                  <a:pt x="266" y="1795"/>
                  <a:pt x="412" y="1583"/>
                  <a:pt x="572" y="1383"/>
                </a:cubicBezTo>
                <a:cubicBezTo>
                  <a:pt x="838" y="1051"/>
                  <a:pt x="1130" y="758"/>
                  <a:pt x="1462" y="506"/>
                </a:cubicBezTo>
                <a:cubicBezTo>
                  <a:pt x="1595" y="413"/>
                  <a:pt x="1781" y="253"/>
                  <a:pt x="1968" y="267"/>
                </a:cubicBezTo>
                <a:cubicBezTo>
                  <a:pt x="2101" y="280"/>
                  <a:pt x="2207" y="386"/>
                  <a:pt x="2247" y="519"/>
                </a:cubicBezTo>
                <a:cubicBezTo>
                  <a:pt x="2247" y="493"/>
                  <a:pt x="2260" y="466"/>
                  <a:pt x="2260" y="439"/>
                </a:cubicBezTo>
                <a:cubicBezTo>
                  <a:pt x="2287" y="1"/>
                  <a:pt x="1914" y="94"/>
                  <a:pt x="1529" y="293"/>
                </a:cubicBezTo>
                <a:cubicBezTo>
                  <a:pt x="1276" y="426"/>
                  <a:pt x="1024" y="586"/>
                  <a:pt x="798" y="758"/>
                </a:cubicBezTo>
                <a:cubicBezTo>
                  <a:pt x="439" y="1064"/>
                  <a:pt x="173" y="1463"/>
                  <a:pt x="53" y="1928"/>
                </a:cubicBezTo>
                <a:cubicBezTo>
                  <a:pt x="27" y="2008"/>
                  <a:pt x="13" y="2101"/>
                  <a:pt x="0" y="2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982640" y="-284223"/>
            <a:ext cx="156519" cy="185061"/>
          </a:xfrm>
          <a:custGeom>
            <a:avLst/>
            <a:gdLst/>
            <a:ahLst/>
            <a:cxnLst/>
            <a:rect l="l" t="t" r="r" b="b"/>
            <a:pathLst>
              <a:path w="1530" h="1809" extrusionOk="0">
                <a:moveTo>
                  <a:pt x="506" y="1596"/>
                </a:moveTo>
                <a:cubicBezTo>
                  <a:pt x="559" y="1676"/>
                  <a:pt x="625" y="1729"/>
                  <a:pt x="692" y="1795"/>
                </a:cubicBezTo>
                <a:cubicBezTo>
                  <a:pt x="718" y="1795"/>
                  <a:pt x="745" y="1809"/>
                  <a:pt x="785" y="1809"/>
                </a:cubicBezTo>
                <a:cubicBezTo>
                  <a:pt x="732" y="1769"/>
                  <a:pt x="678" y="1716"/>
                  <a:pt x="639" y="1662"/>
                </a:cubicBezTo>
                <a:cubicBezTo>
                  <a:pt x="173" y="1011"/>
                  <a:pt x="745" y="120"/>
                  <a:pt x="1529" y="293"/>
                </a:cubicBezTo>
                <a:cubicBezTo>
                  <a:pt x="1516" y="280"/>
                  <a:pt x="1489" y="267"/>
                  <a:pt x="1463" y="253"/>
                </a:cubicBezTo>
                <a:cubicBezTo>
                  <a:pt x="665" y="1"/>
                  <a:pt x="1" y="918"/>
                  <a:pt x="506" y="1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txBox="1">
            <a:spLocks noGrp="1"/>
          </p:cNvSpPr>
          <p:nvPr>
            <p:ph type="subTitle" idx="1"/>
          </p:nvPr>
        </p:nvSpPr>
        <p:spPr>
          <a:xfrm>
            <a:off x="488175" y="1184475"/>
            <a:ext cx="8366100" cy="382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275"/>
              <a:buFont typeface="Arial"/>
              <a:buNone/>
            </a:pPr>
            <a:r>
              <a:rPr lang="en" sz="1700">
                <a:solidFill>
                  <a:schemeClr val="dk1"/>
                </a:solidFill>
                <a:latin typeface="Leckerli One"/>
                <a:ea typeface="Leckerli One"/>
                <a:cs typeface="Leckerli One"/>
                <a:sym typeface="Leckerli One"/>
              </a:rPr>
              <a:t>Now a days online service is a best competitive edge for any organization which  makes it differ from other organizations.</a:t>
            </a:r>
            <a:endParaRPr sz="1700">
              <a:solidFill>
                <a:schemeClr val="dk1"/>
              </a:solidFill>
              <a:latin typeface="Leckerli One"/>
              <a:ea typeface="Leckerli One"/>
              <a:cs typeface="Leckerli One"/>
              <a:sym typeface="Leckerli One"/>
            </a:endParaRPr>
          </a:p>
          <a:p>
            <a:pPr marL="0" lvl="0" indent="0" algn="l" rtl="0">
              <a:lnSpc>
                <a:spcPct val="115000"/>
              </a:lnSpc>
              <a:spcBef>
                <a:spcPts val="1200"/>
              </a:spcBef>
              <a:spcAft>
                <a:spcPts val="0"/>
              </a:spcAft>
              <a:buClr>
                <a:schemeClr val="dk1"/>
              </a:buClr>
              <a:buSzPts val="275"/>
              <a:buFont typeface="Arial"/>
              <a:buNone/>
            </a:pPr>
            <a:r>
              <a:rPr lang="en" sz="1700">
                <a:solidFill>
                  <a:schemeClr val="dk1"/>
                </a:solidFill>
                <a:latin typeface="Leckerli One"/>
                <a:ea typeface="Leckerli One"/>
                <a:cs typeface="Leckerli One"/>
                <a:sym typeface="Leckerli One"/>
              </a:rPr>
              <a:t>The AMS(LIMBO) is web based application which provides best platform for ease of the access to the administrative ,academics and non academics staff.</a:t>
            </a:r>
            <a:endParaRPr sz="1700">
              <a:solidFill>
                <a:schemeClr val="dk1"/>
              </a:solidFill>
              <a:latin typeface="Leckerli One"/>
              <a:ea typeface="Leckerli One"/>
              <a:cs typeface="Leckerli One"/>
              <a:sym typeface="Leckerli One"/>
            </a:endParaRPr>
          </a:p>
          <a:p>
            <a:pPr marL="0" lvl="0" indent="0" algn="l" rtl="0">
              <a:lnSpc>
                <a:spcPct val="115000"/>
              </a:lnSpc>
              <a:spcBef>
                <a:spcPts val="1200"/>
              </a:spcBef>
              <a:spcAft>
                <a:spcPts val="0"/>
              </a:spcAft>
              <a:buClr>
                <a:schemeClr val="dk1"/>
              </a:buClr>
              <a:buSzPts val="275"/>
              <a:buFont typeface="Arial"/>
              <a:buNone/>
            </a:pPr>
            <a:r>
              <a:rPr lang="en" sz="1700">
                <a:solidFill>
                  <a:schemeClr val="dk1"/>
                </a:solidFill>
                <a:latin typeface="Leckerli One"/>
                <a:ea typeface="Leckerli One"/>
                <a:cs typeface="Leckerli One"/>
                <a:sym typeface="Leckerli One"/>
              </a:rPr>
              <a:t>The focus of this project is to provide ease to the student as well as administrative department to work in a well organised and planned manner. Because it provides user friendly environment.</a:t>
            </a:r>
            <a:endParaRPr sz="1700">
              <a:solidFill>
                <a:schemeClr val="dk1"/>
              </a:solidFill>
              <a:latin typeface="Leckerli One"/>
              <a:ea typeface="Leckerli One"/>
              <a:cs typeface="Leckerli One"/>
              <a:sym typeface="Leckerli One"/>
            </a:endParaRPr>
          </a:p>
          <a:p>
            <a:pPr marL="0" lvl="0" indent="0" algn="l" rtl="0">
              <a:lnSpc>
                <a:spcPct val="115000"/>
              </a:lnSpc>
              <a:spcBef>
                <a:spcPts val="1200"/>
              </a:spcBef>
              <a:spcAft>
                <a:spcPts val="0"/>
              </a:spcAft>
              <a:buClr>
                <a:schemeClr val="dk1"/>
              </a:buClr>
              <a:buSzPts val="275"/>
              <a:buFont typeface="Arial"/>
              <a:buNone/>
            </a:pPr>
            <a:r>
              <a:rPr lang="en" sz="1700">
                <a:solidFill>
                  <a:schemeClr val="dk1"/>
                </a:solidFill>
                <a:latin typeface="Leckerli One"/>
                <a:ea typeface="Leckerli One"/>
                <a:cs typeface="Leckerli One"/>
                <a:sym typeface="Leckerli One"/>
              </a:rPr>
              <a:t>In this system  the respective admins  have their respective accounts with proper identification.The main goal of the application is to automate the process carried out in the organization with improved performance and realize the vision of complete paperless vision.</a:t>
            </a:r>
            <a:endParaRPr sz="1700">
              <a:solidFill>
                <a:schemeClr val="dk1"/>
              </a:solidFill>
              <a:latin typeface="Leckerli One"/>
              <a:ea typeface="Leckerli One"/>
              <a:cs typeface="Leckerli One"/>
              <a:sym typeface="Leckerli One"/>
            </a:endParaRPr>
          </a:p>
          <a:p>
            <a:pPr marL="0" lvl="0" indent="0" algn="r" rtl="0">
              <a:spcBef>
                <a:spcPts val="1200"/>
              </a:spcBef>
              <a:spcAft>
                <a:spcPts val="0"/>
              </a:spcAft>
              <a:buSzPts val="275"/>
              <a:buNone/>
            </a:pPr>
            <a:endParaRPr sz="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59"/>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Librarian Loan List</a:t>
            </a:r>
            <a:endParaRPr/>
          </a:p>
        </p:txBody>
      </p:sp>
      <p:pic>
        <p:nvPicPr>
          <p:cNvPr id="1879" name="Google Shape;1879;p59"/>
          <p:cNvPicPr preferRelativeResize="0"/>
          <p:nvPr/>
        </p:nvPicPr>
        <p:blipFill>
          <a:blip r:embed="rId3">
            <a:alphaModFix/>
          </a:blip>
          <a:stretch>
            <a:fillRect/>
          </a:stretch>
        </p:blipFill>
        <p:spPr>
          <a:xfrm>
            <a:off x="1139213" y="910775"/>
            <a:ext cx="6865575" cy="386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60"/>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Librarian Due List</a:t>
            </a:r>
            <a:endParaRPr/>
          </a:p>
        </p:txBody>
      </p:sp>
      <p:pic>
        <p:nvPicPr>
          <p:cNvPr id="1885" name="Google Shape;1885;p60"/>
          <p:cNvPicPr preferRelativeResize="0"/>
          <p:nvPr/>
        </p:nvPicPr>
        <p:blipFill>
          <a:blip r:embed="rId3">
            <a:alphaModFix/>
          </a:blip>
          <a:stretch>
            <a:fillRect/>
          </a:stretch>
        </p:blipFill>
        <p:spPr>
          <a:xfrm>
            <a:off x="1036013" y="1021900"/>
            <a:ext cx="7071975" cy="397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61"/>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FnA Dashboard</a:t>
            </a:r>
            <a:endParaRPr/>
          </a:p>
        </p:txBody>
      </p:sp>
      <p:pic>
        <p:nvPicPr>
          <p:cNvPr id="1891" name="Google Shape;1891;p61"/>
          <p:cNvPicPr preferRelativeResize="0"/>
          <p:nvPr/>
        </p:nvPicPr>
        <p:blipFill>
          <a:blip r:embed="rId3">
            <a:alphaModFix/>
          </a:blip>
          <a:stretch>
            <a:fillRect/>
          </a:stretch>
        </p:blipFill>
        <p:spPr>
          <a:xfrm>
            <a:off x="1077288" y="910775"/>
            <a:ext cx="6989425" cy="392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62"/>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FnA Default List</a:t>
            </a:r>
            <a:endParaRPr/>
          </a:p>
        </p:txBody>
      </p:sp>
      <p:pic>
        <p:nvPicPr>
          <p:cNvPr id="1897" name="Google Shape;1897;p62"/>
          <p:cNvPicPr preferRelativeResize="0"/>
          <p:nvPr/>
        </p:nvPicPr>
        <p:blipFill>
          <a:blip r:embed="rId3">
            <a:alphaModFix/>
          </a:blip>
          <a:stretch>
            <a:fillRect/>
          </a:stretch>
        </p:blipFill>
        <p:spPr>
          <a:xfrm>
            <a:off x="1133288" y="1021900"/>
            <a:ext cx="6877425" cy="387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63"/>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FnA Dues List</a:t>
            </a:r>
            <a:endParaRPr/>
          </a:p>
        </p:txBody>
      </p:sp>
      <p:pic>
        <p:nvPicPr>
          <p:cNvPr id="1903" name="Google Shape;1903;p63"/>
          <p:cNvPicPr preferRelativeResize="0"/>
          <p:nvPr/>
        </p:nvPicPr>
        <p:blipFill>
          <a:blip r:embed="rId3">
            <a:alphaModFix/>
          </a:blip>
          <a:stretch>
            <a:fillRect/>
          </a:stretch>
        </p:blipFill>
        <p:spPr>
          <a:xfrm>
            <a:off x="1087613" y="910775"/>
            <a:ext cx="6968775" cy="392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64"/>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Gymkhana Dashboard</a:t>
            </a:r>
            <a:endParaRPr/>
          </a:p>
        </p:txBody>
      </p:sp>
      <p:pic>
        <p:nvPicPr>
          <p:cNvPr id="1909" name="Google Shape;1909;p64"/>
          <p:cNvPicPr preferRelativeResize="0"/>
          <p:nvPr/>
        </p:nvPicPr>
        <p:blipFill>
          <a:blip r:embed="rId3">
            <a:alphaModFix/>
          </a:blip>
          <a:stretch>
            <a:fillRect/>
          </a:stretch>
        </p:blipFill>
        <p:spPr>
          <a:xfrm>
            <a:off x="1159863" y="1042525"/>
            <a:ext cx="6824276" cy="383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65"/>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Gymkhana Default List</a:t>
            </a:r>
            <a:endParaRPr/>
          </a:p>
        </p:txBody>
      </p:sp>
      <p:pic>
        <p:nvPicPr>
          <p:cNvPr id="1915" name="Google Shape;1915;p65"/>
          <p:cNvPicPr preferRelativeResize="0"/>
          <p:nvPr/>
        </p:nvPicPr>
        <p:blipFill>
          <a:blip r:embed="rId3">
            <a:alphaModFix/>
          </a:blip>
          <a:stretch>
            <a:fillRect/>
          </a:stretch>
        </p:blipFill>
        <p:spPr>
          <a:xfrm>
            <a:off x="1077288" y="910775"/>
            <a:ext cx="6989426" cy="3931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66"/>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Gymkhana Dues List</a:t>
            </a:r>
            <a:endParaRPr/>
          </a:p>
        </p:txBody>
      </p:sp>
      <p:pic>
        <p:nvPicPr>
          <p:cNvPr id="1921" name="Google Shape;1921;p66"/>
          <p:cNvPicPr preferRelativeResize="0"/>
          <p:nvPr/>
        </p:nvPicPr>
        <p:blipFill>
          <a:blip r:embed="rId3">
            <a:alphaModFix/>
          </a:blip>
          <a:stretch>
            <a:fillRect/>
          </a:stretch>
        </p:blipFill>
        <p:spPr>
          <a:xfrm>
            <a:off x="1066975" y="1001250"/>
            <a:ext cx="7010050" cy="3944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7"/>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AAA manage students/courses</a:t>
            </a:r>
            <a:endParaRPr/>
          </a:p>
        </p:txBody>
      </p:sp>
      <p:pic>
        <p:nvPicPr>
          <p:cNvPr id="1927" name="Google Shape;1927;p67"/>
          <p:cNvPicPr preferRelativeResize="0"/>
          <p:nvPr/>
        </p:nvPicPr>
        <p:blipFill>
          <a:blip r:embed="rId3">
            <a:alphaModFix/>
          </a:blip>
          <a:stretch>
            <a:fillRect/>
          </a:stretch>
        </p:blipFill>
        <p:spPr>
          <a:xfrm>
            <a:off x="1170175" y="1023953"/>
            <a:ext cx="6803650" cy="3838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68"/>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Director Dashboard</a:t>
            </a:r>
            <a:endParaRPr/>
          </a:p>
        </p:txBody>
      </p:sp>
      <p:pic>
        <p:nvPicPr>
          <p:cNvPr id="1933" name="Google Shape;1933;p68"/>
          <p:cNvPicPr preferRelativeResize="0"/>
          <p:nvPr/>
        </p:nvPicPr>
        <p:blipFill>
          <a:blip r:embed="rId3">
            <a:alphaModFix/>
          </a:blip>
          <a:stretch>
            <a:fillRect/>
          </a:stretch>
        </p:blipFill>
        <p:spPr>
          <a:xfrm>
            <a:off x="1066975" y="910779"/>
            <a:ext cx="7010050" cy="394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32"/>
          <p:cNvSpPr txBox="1">
            <a:spLocks noGrp="1"/>
          </p:cNvSpPr>
          <p:nvPr>
            <p:ph type="title"/>
          </p:nvPr>
        </p:nvSpPr>
        <p:spPr>
          <a:xfrm>
            <a:off x="5179675" y="205475"/>
            <a:ext cx="3576000" cy="86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Project Scope</a:t>
            </a:r>
            <a:endParaRPr/>
          </a:p>
        </p:txBody>
      </p:sp>
      <p:sp>
        <p:nvSpPr>
          <p:cNvPr id="1559" name="Google Shape;1559;p32"/>
          <p:cNvSpPr/>
          <p:nvPr/>
        </p:nvSpPr>
        <p:spPr>
          <a:xfrm rot="-9706745">
            <a:off x="5081425" y="224340"/>
            <a:ext cx="289073" cy="174216"/>
          </a:xfrm>
          <a:custGeom>
            <a:avLst/>
            <a:gdLst/>
            <a:ahLst/>
            <a:cxnLst/>
            <a:rect l="l" t="t" r="r" b="b"/>
            <a:pathLst>
              <a:path w="4646" h="2800" extrusionOk="0">
                <a:moveTo>
                  <a:pt x="449" y="1"/>
                </a:moveTo>
                <a:cubicBezTo>
                  <a:pt x="281" y="1"/>
                  <a:pt x="180" y="84"/>
                  <a:pt x="98" y="273"/>
                </a:cubicBezTo>
                <a:cubicBezTo>
                  <a:pt x="1" y="500"/>
                  <a:pt x="185" y="586"/>
                  <a:pt x="325" y="683"/>
                </a:cubicBezTo>
                <a:cubicBezTo>
                  <a:pt x="617" y="899"/>
                  <a:pt x="930" y="1094"/>
                  <a:pt x="1221" y="1310"/>
                </a:cubicBezTo>
                <a:cubicBezTo>
                  <a:pt x="1999" y="1882"/>
                  <a:pt x="2842" y="2368"/>
                  <a:pt x="3727" y="2757"/>
                </a:cubicBezTo>
                <a:cubicBezTo>
                  <a:pt x="3800" y="2786"/>
                  <a:pt x="3875" y="2799"/>
                  <a:pt x="3950" y="2799"/>
                </a:cubicBezTo>
                <a:cubicBezTo>
                  <a:pt x="4301" y="2799"/>
                  <a:pt x="4645" y="2505"/>
                  <a:pt x="4645" y="2087"/>
                </a:cubicBezTo>
                <a:cubicBezTo>
                  <a:pt x="4591" y="2001"/>
                  <a:pt x="4537" y="1915"/>
                  <a:pt x="4472" y="1828"/>
                </a:cubicBezTo>
                <a:cubicBezTo>
                  <a:pt x="4138" y="1396"/>
                  <a:pt x="3673" y="1115"/>
                  <a:pt x="3187" y="867"/>
                </a:cubicBezTo>
                <a:cubicBezTo>
                  <a:pt x="2377" y="446"/>
                  <a:pt x="1502" y="240"/>
                  <a:pt x="627" y="24"/>
                </a:cubicBezTo>
                <a:cubicBezTo>
                  <a:pt x="560" y="9"/>
                  <a:pt x="502" y="1"/>
                  <a:pt x="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60" name="Google Shape;1560;p32"/>
          <p:cNvSpPr/>
          <p:nvPr/>
        </p:nvSpPr>
        <p:spPr>
          <a:xfrm rot="-9706745">
            <a:off x="5109654" y="607471"/>
            <a:ext cx="232578" cy="185851"/>
          </a:xfrm>
          <a:custGeom>
            <a:avLst/>
            <a:gdLst/>
            <a:ahLst/>
            <a:cxnLst/>
            <a:rect l="l" t="t" r="r" b="b"/>
            <a:pathLst>
              <a:path w="3738" h="2987" extrusionOk="0">
                <a:moveTo>
                  <a:pt x="3089" y="0"/>
                </a:moveTo>
                <a:cubicBezTo>
                  <a:pt x="2873" y="54"/>
                  <a:pt x="2679" y="119"/>
                  <a:pt x="2474" y="206"/>
                </a:cubicBezTo>
                <a:cubicBezTo>
                  <a:pt x="1534" y="692"/>
                  <a:pt x="864" y="1480"/>
                  <a:pt x="205" y="2290"/>
                </a:cubicBezTo>
                <a:cubicBezTo>
                  <a:pt x="87" y="2431"/>
                  <a:pt x="0" y="2593"/>
                  <a:pt x="173" y="2776"/>
                </a:cubicBezTo>
                <a:cubicBezTo>
                  <a:pt x="309" y="2918"/>
                  <a:pt x="409" y="2987"/>
                  <a:pt x="522" y="2987"/>
                </a:cubicBezTo>
                <a:cubicBezTo>
                  <a:pt x="597" y="2987"/>
                  <a:pt x="678" y="2956"/>
                  <a:pt x="778" y="2895"/>
                </a:cubicBezTo>
                <a:cubicBezTo>
                  <a:pt x="1696" y="2366"/>
                  <a:pt x="2506" y="1707"/>
                  <a:pt x="3338" y="1059"/>
                </a:cubicBezTo>
                <a:cubicBezTo>
                  <a:pt x="3403" y="994"/>
                  <a:pt x="3467" y="918"/>
                  <a:pt x="3521" y="843"/>
                </a:cubicBezTo>
                <a:cubicBezTo>
                  <a:pt x="3608" y="713"/>
                  <a:pt x="3737" y="573"/>
                  <a:pt x="3629" y="411"/>
                </a:cubicBezTo>
                <a:cubicBezTo>
                  <a:pt x="3500" y="216"/>
                  <a:pt x="3370" y="22"/>
                  <a:pt x="30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61" name="Google Shape;1561;p32"/>
          <p:cNvSpPr/>
          <p:nvPr/>
        </p:nvSpPr>
        <p:spPr>
          <a:xfrm rot="-9706745">
            <a:off x="5010695" y="471825"/>
            <a:ext cx="224551" cy="68317"/>
          </a:xfrm>
          <a:custGeom>
            <a:avLst/>
            <a:gdLst/>
            <a:ahLst/>
            <a:cxnLst/>
            <a:rect l="l" t="t" r="r" b="b"/>
            <a:pathLst>
              <a:path w="3609" h="1098" extrusionOk="0">
                <a:moveTo>
                  <a:pt x="2599" y="1"/>
                </a:moveTo>
                <a:cubicBezTo>
                  <a:pt x="1832" y="1"/>
                  <a:pt x="1085" y="163"/>
                  <a:pt x="346" y="364"/>
                </a:cubicBezTo>
                <a:cubicBezTo>
                  <a:pt x="184" y="407"/>
                  <a:pt x="1" y="677"/>
                  <a:pt x="22" y="806"/>
                </a:cubicBezTo>
                <a:cubicBezTo>
                  <a:pt x="55" y="947"/>
                  <a:pt x="282" y="1098"/>
                  <a:pt x="465" y="1098"/>
                </a:cubicBezTo>
                <a:lnTo>
                  <a:pt x="1437" y="1098"/>
                </a:lnTo>
                <a:cubicBezTo>
                  <a:pt x="1761" y="1098"/>
                  <a:pt x="2090" y="1088"/>
                  <a:pt x="2421" y="1088"/>
                </a:cubicBezTo>
                <a:cubicBezTo>
                  <a:pt x="2586" y="1088"/>
                  <a:pt x="2751" y="1091"/>
                  <a:pt x="2917" y="1098"/>
                </a:cubicBezTo>
                <a:cubicBezTo>
                  <a:pt x="3252" y="1098"/>
                  <a:pt x="3446" y="914"/>
                  <a:pt x="3576" y="644"/>
                </a:cubicBezTo>
                <a:cubicBezTo>
                  <a:pt x="3608" y="569"/>
                  <a:pt x="3608" y="493"/>
                  <a:pt x="3576" y="418"/>
                </a:cubicBezTo>
                <a:cubicBezTo>
                  <a:pt x="3468" y="202"/>
                  <a:pt x="3263" y="50"/>
                  <a:pt x="3025" y="18"/>
                </a:cubicBezTo>
                <a:cubicBezTo>
                  <a:pt x="2882" y="6"/>
                  <a:pt x="2740" y="1"/>
                  <a:pt x="2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562" name="Google Shape;1562;p32"/>
          <p:cNvSpPr/>
          <p:nvPr/>
        </p:nvSpPr>
        <p:spPr>
          <a:xfrm>
            <a:off x="1872465" y="5187897"/>
            <a:ext cx="65370" cy="306082"/>
          </a:xfrm>
          <a:custGeom>
            <a:avLst/>
            <a:gdLst/>
            <a:ahLst/>
            <a:cxnLst/>
            <a:rect l="l" t="t" r="r" b="b"/>
            <a:pathLst>
              <a:path w="639" h="2992" extrusionOk="0">
                <a:moveTo>
                  <a:pt x="439" y="0"/>
                </a:moveTo>
                <a:cubicBezTo>
                  <a:pt x="346" y="0"/>
                  <a:pt x="293" y="160"/>
                  <a:pt x="240" y="412"/>
                </a:cubicBezTo>
                <a:cubicBezTo>
                  <a:pt x="213" y="532"/>
                  <a:pt x="200" y="678"/>
                  <a:pt x="160" y="851"/>
                </a:cubicBezTo>
                <a:cubicBezTo>
                  <a:pt x="134" y="1024"/>
                  <a:pt x="107" y="1210"/>
                  <a:pt x="94" y="1409"/>
                </a:cubicBezTo>
                <a:cubicBezTo>
                  <a:pt x="94" y="1449"/>
                  <a:pt x="94" y="1489"/>
                  <a:pt x="81" y="1529"/>
                </a:cubicBezTo>
                <a:cubicBezTo>
                  <a:pt x="67" y="1569"/>
                  <a:pt x="81" y="1609"/>
                  <a:pt x="67" y="1649"/>
                </a:cubicBezTo>
                <a:cubicBezTo>
                  <a:pt x="1" y="2273"/>
                  <a:pt x="54" y="2792"/>
                  <a:pt x="134" y="2991"/>
                </a:cubicBezTo>
                <a:lnTo>
                  <a:pt x="346" y="2991"/>
                </a:lnTo>
                <a:cubicBezTo>
                  <a:pt x="453" y="2792"/>
                  <a:pt x="506" y="2300"/>
                  <a:pt x="586" y="1675"/>
                </a:cubicBezTo>
                <a:cubicBezTo>
                  <a:pt x="586" y="1635"/>
                  <a:pt x="586" y="1595"/>
                  <a:pt x="599" y="1556"/>
                </a:cubicBezTo>
                <a:cubicBezTo>
                  <a:pt x="612" y="1516"/>
                  <a:pt x="599" y="1476"/>
                  <a:pt x="612" y="1436"/>
                </a:cubicBezTo>
                <a:cubicBezTo>
                  <a:pt x="626" y="1237"/>
                  <a:pt x="639" y="1050"/>
                  <a:pt x="639" y="864"/>
                </a:cubicBezTo>
                <a:cubicBezTo>
                  <a:pt x="639" y="718"/>
                  <a:pt x="639" y="572"/>
                  <a:pt x="612" y="412"/>
                </a:cubicBezTo>
                <a:cubicBezTo>
                  <a:pt x="586" y="160"/>
                  <a:pt x="532" y="0"/>
                  <a:pt x="439" y="0"/>
                </a:cubicBezTo>
                <a:close/>
              </a:path>
            </a:pathLst>
          </a:custGeom>
          <a:solidFill>
            <a:srgbClr val="024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610515" y="5169484"/>
            <a:ext cx="35498" cy="35805"/>
          </a:xfrm>
          <a:custGeom>
            <a:avLst/>
            <a:gdLst/>
            <a:ahLst/>
            <a:cxnLst/>
            <a:rect l="l" t="t" r="r" b="b"/>
            <a:pathLst>
              <a:path w="347" h="350" extrusionOk="0">
                <a:moveTo>
                  <a:pt x="174" y="1"/>
                </a:moveTo>
                <a:cubicBezTo>
                  <a:pt x="87" y="1"/>
                  <a:pt x="1" y="61"/>
                  <a:pt x="1" y="180"/>
                </a:cubicBezTo>
                <a:cubicBezTo>
                  <a:pt x="1" y="293"/>
                  <a:pt x="87" y="350"/>
                  <a:pt x="174" y="350"/>
                </a:cubicBezTo>
                <a:cubicBezTo>
                  <a:pt x="260" y="350"/>
                  <a:pt x="346" y="293"/>
                  <a:pt x="346" y="180"/>
                </a:cubicBezTo>
                <a:cubicBezTo>
                  <a:pt x="346" y="61"/>
                  <a:pt x="260" y="1"/>
                  <a:pt x="17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1023902" y="-252920"/>
            <a:ext cx="148335" cy="194575"/>
          </a:xfrm>
          <a:custGeom>
            <a:avLst/>
            <a:gdLst/>
            <a:ahLst/>
            <a:cxnLst/>
            <a:rect l="l" t="t" r="r" b="b"/>
            <a:pathLst>
              <a:path w="1450" h="1902" extrusionOk="0">
                <a:moveTo>
                  <a:pt x="705" y="0"/>
                </a:moveTo>
                <a:cubicBezTo>
                  <a:pt x="708" y="6"/>
                  <a:pt x="710" y="12"/>
                  <a:pt x="712" y="18"/>
                </a:cubicBezTo>
                <a:lnTo>
                  <a:pt x="712" y="18"/>
                </a:lnTo>
                <a:cubicBezTo>
                  <a:pt x="711" y="11"/>
                  <a:pt x="709" y="5"/>
                  <a:pt x="705" y="0"/>
                </a:cubicBezTo>
                <a:close/>
                <a:moveTo>
                  <a:pt x="1450" y="971"/>
                </a:moveTo>
                <a:lnTo>
                  <a:pt x="1450" y="971"/>
                </a:lnTo>
                <a:cubicBezTo>
                  <a:pt x="1448" y="972"/>
                  <a:pt x="1445" y="973"/>
                  <a:pt x="1443" y="974"/>
                </a:cubicBezTo>
                <a:lnTo>
                  <a:pt x="1443" y="974"/>
                </a:lnTo>
                <a:cubicBezTo>
                  <a:pt x="1446" y="973"/>
                  <a:pt x="1448" y="972"/>
                  <a:pt x="1450" y="971"/>
                </a:cubicBezTo>
                <a:close/>
                <a:moveTo>
                  <a:pt x="712" y="18"/>
                </a:moveTo>
                <a:cubicBezTo>
                  <a:pt x="723" y="66"/>
                  <a:pt x="692" y="153"/>
                  <a:pt x="692" y="200"/>
                </a:cubicBezTo>
                <a:cubicBezTo>
                  <a:pt x="692" y="280"/>
                  <a:pt x="665" y="373"/>
                  <a:pt x="626" y="452"/>
                </a:cubicBezTo>
                <a:cubicBezTo>
                  <a:pt x="559" y="625"/>
                  <a:pt x="453" y="865"/>
                  <a:pt x="240" y="904"/>
                </a:cubicBezTo>
                <a:cubicBezTo>
                  <a:pt x="210" y="904"/>
                  <a:pt x="113" y="927"/>
                  <a:pt x="49" y="927"/>
                </a:cubicBezTo>
                <a:cubicBezTo>
                  <a:pt x="28" y="927"/>
                  <a:pt x="11" y="924"/>
                  <a:pt x="1" y="918"/>
                </a:cubicBezTo>
                <a:lnTo>
                  <a:pt x="1" y="918"/>
                </a:lnTo>
                <a:cubicBezTo>
                  <a:pt x="27" y="944"/>
                  <a:pt x="67" y="958"/>
                  <a:pt x="94" y="958"/>
                </a:cubicBezTo>
                <a:cubicBezTo>
                  <a:pt x="267" y="997"/>
                  <a:pt x="413" y="1104"/>
                  <a:pt x="493" y="1250"/>
                </a:cubicBezTo>
                <a:cubicBezTo>
                  <a:pt x="572" y="1383"/>
                  <a:pt x="612" y="1529"/>
                  <a:pt x="639" y="1675"/>
                </a:cubicBezTo>
                <a:cubicBezTo>
                  <a:pt x="665" y="1755"/>
                  <a:pt x="679" y="1822"/>
                  <a:pt x="679" y="1901"/>
                </a:cubicBezTo>
                <a:cubicBezTo>
                  <a:pt x="679" y="1675"/>
                  <a:pt x="759" y="1463"/>
                  <a:pt x="905" y="1303"/>
                </a:cubicBezTo>
                <a:cubicBezTo>
                  <a:pt x="971" y="1197"/>
                  <a:pt x="1064" y="1117"/>
                  <a:pt x="1184" y="1064"/>
                </a:cubicBezTo>
                <a:cubicBezTo>
                  <a:pt x="1261" y="1025"/>
                  <a:pt x="1364" y="1012"/>
                  <a:pt x="1443" y="974"/>
                </a:cubicBezTo>
                <a:lnTo>
                  <a:pt x="1443" y="974"/>
                </a:lnTo>
                <a:cubicBezTo>
                  <a:pt x="1439" y="976"/>
                  <a:pt x="1434" y="976"/>
                  <a:pt x="1429" y="976"/>
                </a:cubicBezTo>
                <a:cubicBezTo>
                  <a:pt x="1378" y="976"/>
                  <a:pt x="1285" y="916"/>
                  <a:pt x="1250" y="904"/>
                </a:cubicBezTo>
                <a:cubicBezTo>
                  <a:pt x="1184" y="878"/>
                  <a:pt x="1131" y="838"/>
                  <a:pt x="1078" y="798"/>
                </a:cubicBezTo>
                <a:cubicBezTo>
                  <a:pt x="971" y="678"/>
                  <a:pt x="891" y="545"/>
                  <a:pt x="838" y="399"/>
                </a:cubicBezTo>
                <a:cubicBezTo>
                  <a:pt x="825" y="333"/>
                  <a:pt x="785" y="266"/>
                  <a:pt x="772" y="200"/>
                </a:cubicBezTo>
                <a:cubicBezTo>
                  <a:pt x="760" y="139"/>
                  <a:pt x="737" y="79"/>
                  <a:pt x="712"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016603" y="-193076"/>
            <a:ext cx="179639" cy="229868"/>
          </a:xfrm>
          <a:custGeom>
            <a:avLst/>
            <a:gdLst/>
            <a:ahLst/>
            <a:cxnLst/>
            <a:rect l="l" t="t" r="r" b="b"/>
            <a:pathLst>
              <a:path w="1756" h="2247" extrusionOk="0">
                <a:moveTo>
                  <a:pt x="865" y="0"/>
                </a:moveTo>
                <a:cubicBezTo>
                  <a:pt x="812" y="0"/>
                  <a:pt x="759" y="14"/>
                  <a:pt x="705" y="27"/>
                </a:cubicBezTo>
                <a:cubicBezTo>
                  <a:pt x="586" y="40"/>
                  <a:pt x="466" y="93"/>
                  <a:pt x="373" y="173"/>
                </a:cubicBezTo>
                <a:cubicBezTo>
                  <a:pt x="346" y="186"/>
                  <a:pt x="320" y="213"/>
                  <a:pt x="293" y="240"/>
                </a:cubicBezTo>
                <a:lnTo>
                  <a:pt x="253" y="266"/>
                </a:lnTo>
                <a:cubicBezTo>
                  <a:pt x="227" y="293"/>
                  <a:pt x="200" y="333"/>
                  <a:pt x="174" y="359"/>
                </a:cubicBezTo>
                <a:cubicBezTo>
                  <a:pt x="174" y="373"/>
                  <a:pt x="160" y="386"/>
                  <a:pt x="147" y="399"/>
                </a:cubicBezTo>
                <a:cubicBezTo>
                  <a:pt x="134" y="426"/>
                  <a:pt x="107" y="466"/>
                  <a:pt x="94" y="506"/>
                </a:cubicBezTo>
                <a:cubicBezTo>
                  <a:pt x="94" y="519"/>
                  <a:pt x="81" y="532"/>
                  <a:pt x="67" y="559"/>
                </a:cubicBezTo>
                <a:cubicBezTo>
                  <a:pt x="54" y="585"/>
                  <a:pt x="41" y="612"/>
                  <a:pt x="41" y="652"/>
                </a:cubicBezTo>
                <a:cubicBezTo>
                  <a:pt x="41" y="678"/>
                  <a:pt x="27" y="692"/>
                  <a:pt x="27" y="718"/>
                </a:cubicBezTo>
                <a:cubicBezTo>
                  <a:pt x="14" y="758"/>
                  <a:pt x="14" y="785"/>
                  <a:pt x="14" y="825"/>
                </a:cubicBezTo>
                <a:lnTo>
                  <a:pt x="14" y="878"/>
                </a:lnTo>
                <a:lnTo>
                  <a:pt x="14" y="891"/>
                </a:lnTo>
                <a:cubicBezTo>
                  <a:pt x="14" y="918"/>
                  <a:pt x="14" y="957"/>
                  <a:pt x="27" y="984"/>
                </a:cubicBezTo>
                <a:cubicBezTo>
                  <a:pt x="14" y="1011"/>
                  <a:pt x="14" y="1024"/>
                  <a:pt x="27" y="1051"/>
                </a:cubicBezTo>
                <a:cubicBezTo>
                  <a:pt x="14" y="1104"/>
                  <a:pt x="1" y="1157"/>
                  <a:pt x="1" y="1210"/>
                </a:cubicBezTo>
                <a:cubicBezTo>
                  <a:pt x="1" y="1237"/>
                  <a:pt x="14" y="1277"/>
                  <a:pt x="14" y="1303"/>
                </a:cubicBezTo>
                <a:cubicBezTo>
                  <a:pt x="14" y="1330"/>
                  <a:pt x="1" y="1356"/>
                  <a:pt x="1" y="1383"/>
                </a:cubicBezTo>
                <a:cubicBezTo>
                  <a:pt x="1" y="1861"/>
                  <a:pt x="400" y="2247"/>
                  <a:pt x="878" y="2247"/>
                </a:cubicBezTo>
                <a:cubicBezTo>
                  <a:pt x="1357" y="2247"/>
                  <a:pt x="1756" y="1861"/>
                  <a:pt x="1756" y="1370"/>
                </a:cubicBezTo>
                <a:cubicBezTo>
                  <a:pt x="1756" y="1343"/>
                  <a:pt x="1756" y="1316"/>
                  <a:pt x="1756" y="1290"/>
                </a:cubicBezTo>
                <a:cubicBezTo>
                  <a:pt x="1756" y="1263"/>
                  <a:pt x="1756" y="1237"/>
                  <a:pt x="1756" y="1210"/>
                </a:cubicBezTo>
                <a:cubicBezTo>
                  <a:pt x="1756" y="1157"/>
                  <a:pt x="1742" y="1090"/>
                  <a:pt x="1742" y="1037"/>
                </a:cubicBezTo>
                <a:cubicBezTo>
                  <a:pt x="1742" y="984"/>
                  <a:pt x="1756" y="931"/>
                  <a:pt x="1756" y="878"/>
                </a:cubicBezTo>
                <a:cubicBezTo>
                  <a:pt x="1756" y="825"/>
                  <a:pt x="1756" y="771"/>
                  <a:pt x="1742" y="731"/>
                </a:cubicBezTo>
                <a:cubicBezTo>
                  <a:pt x="1689" y="412"/>
                  <a:pt x="1450" y="147"/>
                  <a:pt x="1144" y="40"/>
                </a:cubicBezTo>
                <a:lnTo>
                  <a:pt x="1131" y="40"/>
                </a:lnTo>
                <a:lnTo>
                  <a:pt x="1091" y="27"/>
                </a:lnTo>
                <a:lnTo>
                  <a:pt x="1038" y="27"/>
                </a:lnTo>
                <a:cubicBezTo>
                  <a:pt x="998" y="14"/>
                  <a:pt x="945" y="0"/>
                  <a:pt x="891" y="0"/>
                </a:cubicBezTo>
                <a:close/>
              </a:path>
            </a:pathLst>
          </a:custGeom>
          <a:solidFill>
            <a:srgbClr val="162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8F3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931865" y="54383"/>
            <a:ext cx="2762" cy="31406"/>
          </a:xfrm>
          <a:custGeom>
            <a:avLst/>
            <a:gdLst/>
            <a:ahLst/>
            <a:cxnLst/>
            <a:rect l="l" t="t" r="r" b="b"/>
            <a:pathLst>
              <a:path w="27" h="307" extrusionOk="0">
                <a:moveTo>
                  <a:pt x="13" y="1"/>
                </a:moveTo>
                <a:cubicBezTo>
                  <a:pt x="13" y="80"/>
                  <a:pt x="0" y="160"/>
                  <a:pt x="0" y="240"/>
                </a:cubicBezTo>
                <a:cubicBezTo>
                  <a:pt x="13" y="267"/>
                  <a:pt x="13" y="280"/>
                  <a:pt x="13" y="306"/>
                </a:cubicBezTo>
                <a:cubicBezTo>
                  <a:pt x="27" y="200"/>
                  <a:pt x="27" y="9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13506" y="-40754"/>
            <a:ext cx="9616" cy="13708"/>
          </a:xfrm>
          <a:custGeom>
            <a:avLst/>
            <a:gdLst/>
            <a:ahLst/>
            <a:cxnLst/>
            <a:rect l="l" t="t" r="r" b="b"/>
            <a:pathLst>
              <a:path w="94" h="134" extrusionOk="0">
                <a:moveTo>
                  <a:pt x="80" y="0"/>
                </a:moveTo>
                <a:cubicBezTo>
                  <a:pt x="67" y="53"/>
                  <a:pt x="41" y="107"/>
                  <a:pt x="1" y="133"/>
                </a:cubicBezTo>
                <a:cubicBezTo>
                  <a:pt x="27" y="133"/>
                  <a:pt x="54" y="120"/>
                  <a:pt x="94" y="120"/>
                </a:cubicBezTo>
                <a:cubicBezTo>
                  <a:pt x="94" y="80"/>
                  <a:pt x="80" y="40"/>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552441" y="-118501"/>
            <a:ext cx="242144" cy="272323"/>
          </a:xfrm>
          <a:custGeom>
            <a:avLst/>
            <a:gdLst/>
            <a:ahLst/>
            <a:cxnLst/>
            <a:rect l="l" t="t" r="r" b="b"/>
            <a:pathLst>
              <a:path w="2367" h="2662" extrusionOk="0">
                <a:moveTo>
                  <a:pt x="1443" y="0"/>
                </a:moveTo>
                <a:cubicBezTo>
                  <a:pt x="1016" y="0"/>
                  <a:pt x="651" y="523"/>
                  <a:pt x="466" y="840"/>
                </a:cubicBezTo>
                <a:cubicBezTo>
                  <a:pt x="200" y="1279"/>
                  <a:pt x="54" y="1770"/>
                  <a:pt x="14" y="2276"/>
                </a:cubicBezTo>
                <a:cubicBezTo>
                  <a:pt x="14" y="2409"/>
                  <a:pt x="0" y="2528"/>
                  <a:pt x="14" y="2661"/>
                </a:cubicBezTo>
                <a:lnTo>
                  <a:pt x="14" y="2448"/>
                </a:lnTo>
                <a:cubicBezTo>
                  <a:pt x="54" y="1943"/>
                  <a:pt x="200" y="1451"/>
                  <a:pt x="466" y="1013"/>
                </a:cubicBezTo>
                <a:cubicBezTo>
                  <a:pt x="652" y="684"/>
                  <a:pt x="1019" y="165"/>
                  <a:pt x="1448" y="165"/>
                </a:cubicBezTo>
                <a:cubicBezTo>
                  <a:pt x="1539" y="165"/>
                  <a:pt x="1633" y="188"/>
                  <a:pt x="1728" y="242"/>
                </a:cubicBezTo>
                <a:cubicBezTo>
                  <a:pt x="1782" y="282"/>
                  <a:pt x="1835" y="322"/>
                  <a:pt x="1875" y="361"/>
                </a:cubicBezTo>
                <a:cubicBezTo>
                  <a:pt x="2047" y="534"/>
                  <a:pt x="2167" y="734"/>
                  <a:pt x="2234" y="960"/>
                </a:cubicBezTo>
                <a:cubicBezTo>
                  <a:pt x="2247" y="1013"/>
                  <a:pt x="2260" y="1053"/>
                  <a:pt x="2273" y="1093"/>
                </a:cubicBezTo>
                <a:cubicBezTo>
                  <a:pt x="2300" y="1066"/>
                  <a:pt x="2327" y="1039"/>
                  <a:pt x="2367" y="1013"/>
                </a:cubicBezTo>
                <a:cubicBezTo>
                  <a:pt x="2300" y="999"/>
                  <a:pt x="2260" y="906"/>
                  <a:pt x="2234" y="800"/>
                </a:cubicBezTo>
                <a:cubicBezTo>
                  <a:pt x="2167" y="561"/>
                  <a:pt x="2047" y="361"/>
                  <a:pt x="1875" y="189"/>
                </a:cubicBezTo>
                <a:cubicBezTo>
                  <a:pt x="1835" y="149"/>
                  <a:pt x="1782" y="109"/>
                  <a:pt x="1728" y="82"/>
                </a:cubicBezTo>
                <a:cubicBezTo>
                  <a:pt x="1631" y="25"/>
                  <a:pt x="1535" y="0"/>
                  <a:pt x="1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3275893" y="-134664"/>
            <a:ext cx="1432" cy="20562"/>
          </a:xfrm>
          <a:custGeom>
            <a:avLst/>
            <a:gdLst/>
            <a:ahLst/>
            <a:cxnLst/>
            <a:rect l="l" t="t" r="r" b="b"/>
            <a:pathLst>
              <a:path w="14" h="201" extrusionOk="0">
                <a:moveTo>
                  <a:pt x="14" y="1"/>
                </a:moveTo>
                <a:cubicBezTo>
                  <a:pt x="14" y="67"/>
                  <a:pt x="14" y="134"/>
                  <a:pt x="0" y="200"/>
                </a:cubicBezTo>
                <a:lnTo>
                  <a:pt x="14" y="200"/>
                </a:lnTo>
                <a:lnTo>
                  <a:pt x="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3128993" y="-165865"/>
            <a:ext cx="102" cy="96673"/>
          </a:xfrm>
          <a:custGeom>
            <a:avLst/>
            <a:gdLst/>
            <a:ahLst/>
            <a:cxnLst/>
            <a:rect l="l" t="t" r="r" b="b"/>
            <a:pathLst>
              <a:path w="1" h="945" extrusionOk="0">
                <a:moveTo>
                  <a:pt x="1" y="944"/>
                </a:moveTo>
                <a:lnTo>
                  <a:pt x="1" y="40"/>
                </a:lnTo>
                <a:cubicBezTo>
                  <a:pt x="1" y="27"/>
                  <a:pt x="1" y="14"/>
                  <a:pt x="1" y="0"/>
                </a:cubicBezTo>
                <a:lnTo>
                  <a:pt x="1" y="2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768597" y="57145"/>
            <a:ext cx="6956" cy="76213"/>
          </a:xfrm>
          <a:custGeom>
            <a:avLst/>
            <a:gdLst/>
            <a:ahLst/>
            <a:cxnLst/>
            <a:rect l="l" t="t" r="r" b="b"/>
            <a:pathLst>
              <a:path w="68" h="745" extrusionOk="0">
                <a:moveTo>
                  <a:pt x="14" y="0"/>
                </a:moveTo>
                <a:lnTo>
                  <a:pt x="14" y="0"/>
                </a:lnTo>
                <a:cubicBezTo>
                  <a:pt x="1" y="93"/>
                  <a:pt x="14" y="186"/>
                  <a:pt x="28" y="293"/>
                </a:cubicBezTo>
                <a:cubicBezTo>
                  <a:pt x="54" y="439"/>
                  <a:pt x="67" y="598"/>
                  <a:pt x="67" y="745"/>
                </a:cubicBezTo>
                <a:cubicBezTo>
                  <a:pt x="67" y="545"/>
                  <a:pt x="54" y="333"/>
                  <a:pt x="28" y="120"/>
                </a:cubicBezTo>
                <a:cubicBezTo>
                  <a:pt x="28" y="80"/>
                  <a:pt x="14" y="4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1758300" y="132743"/>
            <a:ext cx="76213" cy="72735"/>
          </a:xfrm>
          <a:custGeom>
            <a:avLst/>
            <a:gdLst/>
            <a:ahLst/>
            <a:cxnLst/>
            <a:rect l="l" t="t" r="r" b="b"/>
            <a:pathLst>
              <a:path w="745" h="711" extrusionOk="0">
                <a:moveTo>
                  <a:pt x="334" y="0"/>
                </a:moveTo>
                <a:cubicBezTo>
                  <a:pt x="270" y="0"/>
                  <a:pt x="206" y="33"/>
                  <a:pt x="146" y="112"/>
                </a:cubicBezTo>
                <a:cubicBezTo>
                  <a:pt x="40" y="298"/>
                  <a:pt x="0" y="498"/>
                  <a:pt x="27" y="710"/>
                </a:cubicBezTo>
                <a:cubicBezTo>
                  <a:pt x="27" y="564"/>
                  <a:pt x="67" y="405"/>
                  <a:pt x="146" y="285"/>
                </a:cubicBezTo>
                <a:cubicBezTo>
                  <a:pt x="203" y="208"/>
                  <a:pt x="267" y="176"/>
                  <a:pt x="331" y="176"/>
                </a:cubicBezTo>
                <a:cubicBezTo>
                  <a:pt x="521" y="176"/>
                  <a:pt x="715" y="455"/>
                  <a:pt x="745" y="644"/>
                </a:cubicBezTo>
                <a:cubicBezTo>
                  <a:pt x="745" y="591"/>
                  <a:pt x="745" y="551"/>
                  <a:pt x="745" y="498"/>
                </a:cubicBezTo>
                <a:cubicBezTo>
                  <a:pt x="715" y="298"/>
                  <a:pt x="527"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2186623" y="178163"/>
            <a:ext cx="102" cy="47672"/>
          </a:xfrm>
          <a:custGeom>
            <a:avLst/>
            <a:gdLst/>
            <a:ahLst/>
            <a:cxnLst/>
            <a:rect l="l" t="t" r="r" b="b"/>
            <a:pathLst>
              <a:path w="1" h="466" extrusionOk="0">
                <a:moveTo>
                  <a:pt x="0" y="466"/>
                </a:moveTo>
                <a:lnTo>
                  <a:pt x="0" y="0"/>
                </a:lnTo>
                <a:lnTo>
                  <a:pt x="0" y="2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2016603" y="-228676"/>
            <a:ext cx="209510" cy="179843"/>
          </a:xfrm>
          <a:custGeom>
            <a:avLst/>
            <a:gdLst/>
            <a:ahLst/>
            <a:cxnLst/>
            <a:rect l="l" t="t" r="r" b="b"/>
            <a:pathLst>
              <a:path w="2048" h="1758" extrusionOk="0">
                <a:moveTo>
                  <a:pt x="883" y="1"/>
                </a:moveTo>
                <a:cubicBezTo>
                  <a:pt x="434" y="1"/>
                  <a:pt x="1" y="349"/>
                  <a:pt x="1" y="880"/>
                </a:cubicBezTo>
                <a:cubicBezTo>
                  <a:pt x="1" y="1359"/>
                  <a:pt x="400" y="1757"/>
                  <a:pt x="878" y="1757"/>
                </a:cubicBezTo>
                <a:cubicBezTo>
                  <a:pt x="1662" y="1757"/>
                  <a:pt x="2048" y="814"/>
                  <a:pt x="1490" y="255"/>
                </a:cubicBezTo>
                <a:cubicBezTo>
                  <a:pt x="1314" y="80"/>
                  <a:pt x="1097"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1986732" y="-262434"/>
            <a:ext cx="209510" cy="179127"/>
          </a:xfrm>
          <a:custGeom>
            <a:avLst/>
            <a:gdLst/>
            <a:ahLst/>
            <a:cxnLst/>
            <a:rect l="l" t="t" r="r" b="b"/>
            <a:pathLst>
              <a:path w="2048" h="1751" extrusionOk="0">
                <a:moveTo>
                  <a:pt x="1170" y="0"/>
                </a:moveTo>
                <a:cubicBezTo>
                  <a:pt x="386" y="0"/>
                  <a:pt x="0" y="944"/>
                  <a:pt x="545" y="1489"/>
                </a:cubicBezTo>
                <a:cubicBezTo>
                  <a:pt x="726" y="1670"/>
                  <a:pt x="947" y="1750"/>
                  <a:pt x="1164" y="1750"/>
                </a:cubicBezTo>
                <a:cubicBezTo>
                  <a:pt x="1616" y="1750"/>
                  <a:pt x="2048" y="1399"/>
                  <a:pt x="2048" y="878"/>
                </a:cubicBezTo>
                <a:cubicBezTo>
                  <a:pt x="2048" y="386"/>
                  <a:pt x="1649"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2031641" y="-208011"/>
            <a:ext cx="164601" cy="157849"/>
          </a:xfrm>
          <a:custGeom>
            <a:avLst/>
            <a:gdLst/>
            <a:ahLst/>
            <a:cxnLst/>
            <a:rect l="l" t="t" r="r" b="b"/>
            <a:pathLst>
              <a:path w="1609" h="1543" extrusionOk="0">
                <a:moveTo>
                  <a:pt x="1609" y="346"/>
                </a:moveTo>
                <a:cubicBezTo>
                  <a:pt x="1609" y="253"/>
                  <a:pt x="1595" y="160"/>
                  <a:pt x="1555" y="67"/>
                </a:cubicBezTo>
                <a:cubicBezTo>
                  <a:pt x="1542" y="53"/>
                  <a:pt x="1529" y="27"/>
                  <a:pt x="1502" y="0"/>
                </a:cubicBezTo>
                <a:cubicBezTo>
                  <a:pt x="1529" y="67"/>
                  <a:pt x="1529" y="133"/>
                  <a:pt x="1529" y="200"/>
                </a:cubicBezTo>
                <a:cubicBezTo>
                  <a:pt x="1542" y="1010"/>
                  <a:pt x="545" y="1383"/>
                  <a:pt x="0" y="784"/>
                </a:cubicBezTo>
                <a:cubicBezTo>
                  <a:pt x="0" y="811"/>
                  <a:pt x="27" y="838"/>
                  <a:pt x="27" y="864"/>
                </a:cubicBezTo>
                <a:cubicBezTo>
                  <a:pt x="532" y="1542"/>
                  <a:pt x="1609" y="1183"/>
                  <a:pt x="1609" y="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488167" y="36685"/>
            <a:ext cx="223116" cy="180969"/>
          </a:xfrm>
          <a:custGeom>
            <a:avLst/>
            <a:gdLst/>
            <a:ahLst/>
            <a:cxnLst/>
            <a:rect l="l" t="t" r="r" b="b"/>
            <a:pathLst>
              <a:path w="2181" h="1769" extrusionOk="0">
                <a:moveTo>
                  <a:pt x="479" y="1011"/>
                </a:moveTo>
                <a:cubicBezTo>
                  <a:pt x="771" y="692"/>
                  <a:pt x="1144" y="453"/>
                  <a:pt x="1556" y="333"/>
                </a:cubicBezTo>
                <a:cubicBezTo>
                  <a:pt x="1715" y="280"/>
                  <a:pt x="2061" y="253"/>
                  <a:pt x="2180" y="121"/>
                </a:cubicBezTo>
                <a:cubicBezTo>
                  <a:pt x="1463" y="1"/>
                  <a:pt x="718" y="280"/>
                  <a:pt x="253" y="838"/>
                </a:cubicBezTo>
                <a:cubicBezTo>
                  <a:pt x="80" y="1118"/>
                  <a:pt x="0" y="1437"/>
                  <a:pt x="27" y="1769"/>
                </a:cubicBezTo>
                <a:cubicBezTo>
                  <a:pt x="93" y="1689"/>
                  <a:pt x="147" y="1609"/>
                  <a:pt x="186" y="1530"/>
                </a:cubicBezTo>
                <a:cubicBezTo>
                  <a:pt x="279" y="1357"/>
                  <a:pt x="373" y="1184"/>
                  <a:pt x="479" y="10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256866" y="-237985"/>
            <a:ext cx="233960" cy="223116"/>
          </a:xfrm>
          <a:custGeom>
            <a:avLst/>
            <a:gdLst/>
            <a:ahLst/>
            <a:cxnLst/>
            <a:rect l="l" t="t" r="r" b="b"/>
            <a:pathLst>
              <a:path w="2287" h="2181" extrusionOk="0">
                <a:moveTo>
                  <a:pt x="0" y="2181"/>
                </a:moveTo>
                <a:cubicBezTo>
                  <a:pt x="40" y="2128"/>
                  <a:pt x="80" y="2074"/>
                  <a:pt x="107" y="2048"/>
                </a:cubicBezTo>
                <a:lnTo>
                  <a:pt x="120" y="2008"/>
                </a:lnTo>
                <a:cubicBezTo>
                  <a:pt x="266" y="1795"/>
                  <a:pt x="412" y="1583"/>
                  <a:pt x="572" y="1383"/>
                </a:cubicBezTo>
                <a:cubicBezTo>
                  <a:pt x="838" y="1051"/>
                  <a:pt x="1130" y="758"/>
                  <a:pt x="1462" y="506"/>
                </a:cubicBezTo>
                <a:cubicBezTo>
                  <a:pt x="1595" y="413"/>
                  <a:pt x="1781" y="253"/>
                  <a:pt x="1968" y="267"/>
                </a:cubicBezTo>
                <a:cubicBezTo>
                  <a:pt x="2101" y="280"/>
                  <a:pt x="2207" y="386"/>
                  <a:pt x="2247" y="519"/>
                </a:cubicBezTo>
                <a:cubicBezTo>
                  <a:pt x="2247" y="493"/>
                  <a:pt x="2260" y="466"/>
                  <a:pt x="2260" y="439"/>
                </a:cubicBezTo>
                <a:cubicBezTo>
                  <a:pt x="2287" y="1"/>
                  <a:pt x="1914" y="94"/>
                  <a:pt x="1529" y="293"/>
                </a:cubicBezTo>
                <a:cubicBezTo>
                  <a:pt x="1276" y="426"/>
                  <a:pt x="1024" y="586"/>
                  <a:pt x="798" y="758"/>
                </a:cubicBezTo>
                <a:cubicBezTo>
                  <a:pt x="439" y="1064"/>
                  <a:pt x="173" y="1463"/>
                  <a:pt x="53" y="1928"/>
                </a:cubicBezTo>
                <a:cubicBezTo>
                  <a:pt x="27" y="2008"/>
                  <a:pt x="13" y="2101"/>
                  <a:pt x="0" y="2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1982640" y="-284223"/>
            <a:ext cx="156519" cy="185061"/>
          </a:xfrm>
          <a:custGeom>
            <a:avLst/>
            <a:gdLst/>
            <a:ahLst/>
            <a:cxnLst/>
            <a:rect l="l" t="t" r="r" b="b"/>
            <a:pathLst>
              <a:path w="1530" h="1809" extrusionOk="0">
                <a:moveTo>
                  <a:pt x="506" y="1596"/>
                </a:moveTo>
                <a:cubicBezTo>
                  <a:pt x="559" y="1676"/>
                  <a:pt x="625" y="1729"/>
                  <a:pt x="692" y="1795"/>
                </a:cubicBezTo>
                <a:cubicBezTo>
                  <a:pt x="718" y="1795"/>
                  <a:pt x="745" y="1809"/>
                  <a:pt x="785" y="1809"/>
                </a:cubicBezTo>
                <a:cubicBezTo>
                  <a:pt x="732" y="1769"/>
                  <a:pt x="678" y="1716"/>
                  <a:pt x="639" y="1662"/>
                </a:cubicBezTo>
                <a:cubicBezTo>
                  <a:pt x="173" y="1011"/>
                  <a:pt x="745" y="120"/>
                  <a:pt x="1529" y="293"/>
                </a:cubicBezTo>
                <a:cubicBezTo>
                  <a:pt x="1516" y="280"/>
                  <a:pt x="1489" y="267"/>
                  <a:pt x="1463" y="253"/>
                </a:cubicBezTo>
                <a:cubicBezTo>
                  <a:pt x="665" y="1"/>
                  <a:pt x="1" y="918"/>
                  <a:pt x="506" y="1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txBox="1">
            <a:spLocks noGrp="1"/>
          </p:cNvSpPr>
          <p:nvPr>
            <p:ph type="subTitle" idx="1"/>
          </p:nvPr>
        </p:nvSpPr>
        <p:spPr>
          <a:xfrm>
            <a:off x="488175" y="1507825"/>
            <a:ext cx="8366100" cy="3503100"/>
          </a:xfrm>
          <a:prstGeom prst="rect">
            <a:avLst/>
          </a:prstGeom>
        </p:spPr>
        <p:txBody>
          <a:bodyPr spcFirstLastPara="1" wrap="square" lIns="91425" tIns="91425" rIns="91425" bIns="91425" anchor="t" anchorCtr="0">
            <a:noAutofit/>
          </a:bodyPr>
          <a:lstStyle/>
          <a:p>
            <a:pPr marL="0" lvl="0" indent="0" algn="l" rtl="0">
              <a:lnSpc>
                <a:spcPct val="97000"/>
              </a:lnSpc>
              <a:spcBef>
                <a:spcPts val="400"/>
              </a:spcBef>
              <a:spcAft>
                <a:spcPts val="0"/>
              </a:spcAft>
              <a:buClr>
                <a:schemeClr val="dk1"/>
              </a:buClr>
              <a:buSzPts val="1100"/>
              <a:buFont typeface="Arial"/>
              <a:buNone/>
            </a:pPr>
            <a:r>
              <a:rPr lang="en" sz="1800" b="1">
                <a:solidFill>
                  <a:schemeClr val="dk1"/>
                </a:solidFill>
                <a:latin typeface="Leckerli One"/>
                <a:ea typeface="Leckerli One"/>
                <a:cs typeface="Leckerli One"/>
                <a:sym typeface="Leckerli One"/>
              </a:rPr>
              <a:t>We described what features are in the scope of the software :</a:t>
            </a:r>
            <a:endParaRPr sz="1800" b="1">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a.Course management for students.</a:t>
            </a:r>
            <a:endParaRPr sz="1800">
              <a:solidFill>
                <a:schemeClr val="dk1"/>
              </a:solidFill>
              <a:latin typeface="Leckerli One"/>
              <a:ea typeface="Leckerli One"/>
              <a:cs typeface="Leckerli One"/>
              <a:sym typeface="Leckerli One"/>
            </a:endParaRPr>
          </a:p>
          <a:p>
            <a:pPr marL="0" lvl="0" indent="0" algn="l" rtl="0">
              <a:lnSpc>
                <a:spcPct val="105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b.Transparency in course registration and profile updation</a:t>
            </a:r>
            <a:endParaRPr sz="1800">
              <a:solidFill>
                <a:schemeClr val="dk1"/>
              </a:solidFill>
              <a:latin typeface="Leckerli One"/>
              <a:ea typeface="Leckerli One"/>
              <a:cs typeface="Leckerli One"/>
              <a:sym typeface="Leckerli One"/>
            </a:endParaRPr>
          </a:p>
          <a:p>
            <a:pPr marL="0" lvl="0" indent="0" algn="l" rtl="0">
              <a:lnSpc>
                <a:spcPct val="105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c.Efficiency in communication between different departments</a:t>
            </a:r>
            <a:endParaRPr sz="18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d.Proper conduction of examination.</a:t>
            </a:r>
            <a:endParaRPr sz="18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e.Moreover storing and retrieving of the information is easy, so work can be done speedily as well as in lesser time.</a:t>
            </a:r>
            <a:endParaRPr sz="18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f.It reduces the manpower needed to perform the administrative task by reducing the paper work needed.</a:t>
            </a:r>
            <a:endParaRPr sz="18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800">
                <a:solidFill>
                  <a:schemeClr val="dk1"/>
                </a:solidFill>
                <a:latin typeface="Leckerli One"/>
                <a:ea typeface="Leckerli One"/>
                <a:cs typeface="Leckerli One"/>
                <a:sym typeface="Leckerli One"/>
              </a:rPr>
              <a:t>g.It removes data redundancy and will be fast in operation.</a:t>
            </a:r>
            <a:endParaRPr sz="1800">
              <a:solidFill>
                <a:schemeClr val="dk1"/>
              </a:solidFill>
              <a:latin typeface="Leckerli One"/>
              <a:ea typeface="Leckerli One"/>
              <a:cs typeface="Leckerli One"/>
              <a:sym typeface="Leckerli One"/>
            </a:endParaRPr>
          </a:p>
          <a:p>
            <a:pPr marL="0" lvl="0" indent="0" algn="r" rtl="0">
              <a:spcBef>
                <a:spcPts val="0"/>
              </a:spcBef>
              <a:spcAft>
                <a:spcPts val="0"/>
              </a:spcAft>
              <a:buSzPts val="275"/>
              <a:buNone/>
            </a:pPr>
            <a:endParaRPr sz="1700">
              <a:solidFill>
                <a:schemeClr val="dk1"/>
              </a:solidFill>
              <a:latin typeface="Leckerli One"/>
              <a:ea typeface="Leckerli One"/>
              <a:cs typeface="Leckerli One"/>
              <a:sym typeface="Leckerli O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69"/>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Dean Dashboard</a:t>
            </a:r>
            <a:endParaRPr/>
          </a:p>
        </p:txBody>
      </p:sp>
      <p:pic>
        <p:nvPicPr>
          <p:cNvPr id="1939" name="Google Shape;1939;p69"/>
          <p:cNvPicPr preferRelativeResize="0"/>
          <p:nvPr/>
        </p:nvPicPr>
        <p:blipFill>
          <a:blip r:embed="rId3">
            <a:alphaModFix/>
          </a:blip>
          <a:stretch>
            <a:fillRect/>
          </a:stretch>
        </p:blipFill>
        <p:spPr>
          <a:xfrm>
            <a:off x="1128900" y="910775"/>
            <a:ext cx="6886200" cy="387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70"/>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Registrar Dashboard</a:t>
            </a:r>
            <a:endParaRPr/>
          </a:p>
        </p:txBody>
      </p:sp>
      <p:pic>
        <p:nvPicPr>
          <p:cNvPr id="1945" name="Google Shape;1945;p70"/>
          <p:cNvPicPr preferRelativeResize="0"/>
          <p:nvPr/>
        </p:nvPicPr>
        <p:blipFill>
          <a:blip r:embed="rId3">
            <a:alphaModFix/>
          </a:blip>
          <a:stretch>
            <a:fillRect/>
          </a:stretch>
        </p:blipFill>
        <p:spPr>
          <a:xfrm>
            <a:off x="714000" y="1063175"/>
            <a:ext cx="6716800" cy="377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71"/>
          <p:cNvSpPr txBox="1">
            <a:spLocks noGrp="1"/>
          </p:cNvSpPr>
          <p:nvPr>
            <p:ph type="title"/>
          </p:nvPr>
        </p:nvSpPr>
        <p:spPr>
          <a:xfrm>
            <a:off x="714000" y="338075"/>
            <a:ext cx="771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TRACEABILITY MATRIX:</a:t>
            </a:r>
            <a:endParaRPr/>
          </a:p>
        </p:txBody>
      </p:sp>
      <p:sp>
        <p:nvSpPr>
          <p:cNvPr id="1951" name="Google Shape;1951;p71"/>
          <p:cNvSpPr txBox="1">
            <a:spLocks noGrp="1"/>
          </p:cNvSpPr>
          <p:nvPr>
            <p:ph type="subTitle" idx="1"/>
          </p:nvPr>
        </p:nvSpPr>
        <p:spPr>
          <a:xfrm>
            <a:off x="714000" y="1057475"/>
            <a:ext cx="7716000" cy="3542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52" name="Google Shape;1952;p71"/>
          <p:cNvPicPr preferRelativeResize="0"/>
          <p:nvPr/>
        </p:nvPicPr>
        <p:blipFill>
          <a:blip r:embed="rId3">
            <a:alphaModFix/>
          </a:blip>
          <a:stretch>
            <a:fillRect/>
          </a:stretch>
        </p:blipFill>
        <p:spPr>
          <a:xfrm>
            <a:off x="0" y="852423"/>
            <a:ext cx="9144000" cy="398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p:nvPr/>
        </p:nvSpPr>
        <p:spPr>
          <a:xfrm rot="-317296">
            <a:off x="5436074" y="983645"/>
            <a:ext cx="599806" cy="258792"/>
          </a:xfrm>
          <a:custGeom>
            <a:avLst/>
            <a:gdLst/>
            <a:ahLst/>
            <a:cxnLst/>
            <a:rect l="l" t="t" r="r" b="b"/>
            <a:pathLst>
              <a:path w="3889" h="1678" extrusionOk="0">
                <a:moveTo>
                  <a:pt x="2765" y="1"/>
                </a:moveTo>
                <a:cubicBezTo>
                  <a:pt x="2609" y="1"/>
                  <a:pt x="2452" y="20"/>
                  <a:pt x="2301" y="58"/>
                </a:cubicBezTo>
                <a:cubicBezTo>
                  <a:pt x="1491" y="230"/>
                  <a:pt x="767" y="662"/>
                  <a:pt x="216" y="1278"/>
                </a:cubicBezTo>
                <a:cubicBezTo>
                  <a:pt x="151" y="1354"/>
                  <a:pt x="87" y="1429"/>
                  <a:pt x="43" y="1516"/>
                </a:cubicBezTo>
                <a:cubicBezTo>
                  <a:pt x="0" y="1570"/>
                  <a:pt x="33" y="1624"/>
                  <a:pt x="87" y="1624"/>
                </a:cubicBezTo>
                <a:lnTo>
                  <a:pt x="1145" y="1678"/>
                </a:lnTo>
                <a:cubicBezTo>
                  <a:pt x="1523" y="1645"/>
                  <a:pt x="1944" y="1613"/>
                  <a:pt x="2376" y="1570"/>
                </a:cubicBezTo>
                <a:cubicBezTo>
                  <a:pt x="2646" y="1548"/>
                  <a:pt x="2916" y="1472"/>
                  <a:pt x="3176" y="1354"/>
                </a:cubicBezTo>
                <a:cubicBezTo>
                  <a:pt x="3348" y="1278"/>
                  <a:pt x="3500" y="1159"/>
                  <a:pt x="3629" y="1019"/>
                </a:cubicBezTo>
                <a:cubicBezTo>
                  <a:pt x="3888" y="738"/>
                  <a:pt x="3791" y="284"/>
                  <a:pt x="3435" y="144"/>
                </a:cubicBezTo>
                <a:cubicBezTo>
                  <a:pt x="3370" y="112"/>
                  <a:pt x="3305" y="79"/>
                  <a:pt x="3230" y="58"/>
                </a:cubicBezTo>
                <a:cubicBezTo>
                  <a:pt x="3078" y="20"/>
                  <a:pt x="2922" y="1"/>
                  <a:pt x="2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2"/>
          <p:cNvSpPr/>
          <p:nvPr/>
        </p:nvSpPr>
        <p:spPr>
          <a:xfrm rot="-317296">
            <a:off x="5470513" y="1334071"/>
            <a:ext cx="509889" cy="199106"/>
          </a:xfrm>
          <a:custGeom>
            <a:avLst/>
            <a:gdLst/>
            <a:ahLst/>
            <a:cxnLst/>
            <a:rect l="l" t="t" r="r" b="b"/>
            <a:pathLst>
              <a:path w="3306" h="1291" extrusionOk="0">
                <a:moveTo>
                  <a:pt x="1835" y="0"/>
                </a:moveTo>
                <a:cubicBezTo>
                  <a:pt x="1796" y="0"/>
                  <a:pt x="1757" y="2"/>
                  <a:pt x="1718" y="4"/>
                </a:cubicBezTo>
                <a:cubicBezTo>
                  <a:pt x="1199" y="26"/>
                  <a:pt x="692" y="144"/>
                  <a:pt x="227" y="360"/>
                </a:cubicBezTo>
                <a:cubicBezTo>
                  <a:pt x="173" y="382"/>
                  <a:pt x="130" y="414"/>
                  <a:pt x="87" y="447"/>
                </a:cubicBezTo>
                <a:cubicBezTo>
                  <a:pt x="1" y="533"/>
                  <a:pt x="11" y="609"/>
                  <a:pt x="119" y="663"/>
                </a:cubicBezTo>
                <a:cubicBezTo>
                  <a:pt x="152" y="684"/>
                  <a:pt x="195" y="706"/>
                  <a:pt x="238" y="717"/>
                </a:cubicBezTo>
                <a:cubicBezTo>
                  <a:pt x="703" y="911"/>
                  <a:pt x="1189" y="1052"/>
                  <a:pt x="1685" y="1160"/>
                </a:cubicBezTo>
                <a:cubicBezTo>
                  <a:pt x="1945" y="1235"/>
                  <a:pt x="2215" y="1278"/>
                  <a:pt x="2496" y="1289"/>
                </a:cubicBezTo>
                <a:cubicBezTo>
                  <a:pt x="2513" y="1290"/>
                  <a:pt x="2530" y="1291"/>
                  <a:pt x="2548" y="1291"/>
                </a:cubicBezTo>
                <a:cubicBezTo>
                  <a:pt x="2701" y="1291"/>
                  <a:pt x="2846" y="1248"/>
                  <a:pt x="2982" y="1170"/>
                </a:cubicBezTo>
                <a:cubicBezTo>
                  <a:pt x="3262" y="998"/>
                  <a:pt x="3306" y="684"/>
                  <a:pt x="3079" y="458"/>
                </a:cubicBezTo>
                <a:cubicBezTo>
                  <a:pt x="2971" y="350"/>
                  <a:pt x="2852" y="263"/>
                  <a:pt x="2722" y="198"/>
                </a:cubicBezTo>
                <a:cubicBezTo>
                  <a:pt x="2445" y="74"/>
                  <a:pt x="2141"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2"/>
          <p:cNvSpPr/>
          <p:nvPr/>
        </p:nvSpPr>
        <p:spPr>
          <a:xfrm rot="-317296">
            <a:off x="5466737" y="1560467"/>
            <a:ext cx="295045" cy="360736"/>
          </a:xfrm>
          <a:custGeom>
            <a:avLst/>
            <a:gdLst/>
            <a:ahLst/>
            <a:cxnLst/>
            <a:rect l="l" t="t" r="r" b="b"/>
            <a:pathLst>
              <a:path w="1913" h="2339" extrusionOk="0">
                <a:moveTo>
                  <a:pt x="68" y="0"/>
                </a:moveTo>
                <a:cubicBezTo>
                  <a:pt x="31" y="0"/>
                  <a:pt x="0" y="24"/>
                  <a:pt x="0" y="69"/>
                </a:cubicBezTo>
                <a:cubicBezTo>
                  <a:pt x="0" y="112"/>
                  <a:pt x="0" y="166"/>
                  <a:pt x="0" y="209"/>
                </a:cubicBezTo>
                <a:cubicBezTo>
                  <a:pt x="65" y="458"/>
                  <a:pt x="119" y="706"/>
                  <a:pt x="195" y="944"/>
                </a:cubicBezTo>
                <a:cubicBezTo>
                  <a:pt x="314" y="1322"/>
                  <a:pt x="508" y="1668"/>
                  <a:pt x="756" y="1970"/>
                </a:cubicBezTo>
                <a:cubicBezTo>
                  <a:pt x="875" y="2121"/>
                  <a:pt x="1026" y="2240"/>
                  <a:pt x="1210" y="2305"/>
                </a:cubicBezTo>
                <a:cubicBezTo>
                  <a:pt x="1269" y="2328"/>
                  <a:pt x="1330" y="2338"/>
                  <a:pt x="1390" y="2338"/>
                </a:cubicBezTo>
                <a:cubicBezTo>
                  <a:pt x="1616" y="2338"/>
                  <a:pt x="1829" y="2187"/>
                  <a:pt x="1880" y="1948"/>
                </a:cubicBezTo>
                <a:cubicBezTo>
                  <a:pt x="1901" y="1894"/>
                  <a:pt x="1912" y="1840"/>
                  <a:pt x="1912" y="1786"/>
                </a:cubicBezTo>
                <a:cubicBezTo>
                  <a:pt x="1901" y="1495"/>
                  <a:pt x="1793" y="1225"/>
                  <a:pt x="1610" y="1009"/>
                </a:cubicBezTo>
                <a:cubicBezTo>
                  <a:pt x="1286" y="588"/>
                  <a:pt x="854" y="263"/>
                  <a:pt x="357" y="80"/>
                </a:cubicBezTo>
                <a:cubicBezTo>
                  <a:pt x="314" y="58"/>
                  <a:pt x="270" y="47"/>
                  <a:pt x="227" y="37"/>
                </a:cubicBezTo>
                <a:cubicBezTo>
                  <a:pt x="184" y="37"/>
                  <a:pt x="152" y="26"/>
                  <a:pt x="119" y="15"/>
                </a:cubicBezTo>
                <a:cubicBezTo>
                  <a:pt x="102" y="5"/>
                  <a:pt x="85" y="0"/>
                  <a:pt x="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2"/>
          <p:cNvSpPr/>
          <p:nvPr/>
        </p:nvSpPr>
        <p:spPr>
          <a:xfrm>
            <a:off x="3154232" y="873413"/>
            <a:ext cx="564337" cy="343619"/>
          </a:xfrm>
          <a:custGeom>
            <a:avLst/>
            <a:gdLst/>
            <a:ahLst/>
            <a:cxnLst/>
            <a:rect l="l" t="t" r="r" b="b"/>
            <a:pathLst>
              <a:path w="3659" h="2228" extrusionOk="0">
                <a:moveTo>
                  <a:pt x="772" y="0"/>
                </a:moveTo>
                <a:cubicBezTo>
                  <a:pt x="759" y="0"/>
                  <a:pt x="746" y="1"/>
                  <a:pt x="732" y="5"/>
                </a:cubicBezTo>
                <a:cubicBezTo>
                  <a:pt x="727" y="5"/>
                  <a:pt x="723" y="5"/>
                  <a:pt x="718" y="5"/>
                </a:cubicBezTo>
                <a:cubicBezTo>
                  <a:pt x="252" y="5"/>
                  <a:pt x="0" y="559"/>
                  <a:pt x="300" y="912"/>
                </a:cubicBezTo>
                <a:cubicBezTo>
                  <a:pt x="397" y="1020"/>
                  <a:pt x="494" y="1117"/>
                  <a:pt x="602" y="1204"/>
                </a:cubicBezTo>
                <a:cubicBezTo>
                  <a:pt x="904" y="1420"/>
                  <a:pt x="1250" y="1582"/>
                  <a:pt x="1607" y="1690"/>
                </a:cubicBezTo>
                <a:lnTo>
                  <a:pt x="3129" y="2154"/>
                </a:lnTo>
                <a:cubicBezTo>
                  <a:pt x="3227" y="2203"/>
                  <a:pt x="3336" y="2227"/>
                  <a:pt x="3444" y="2227"/>
                </a:cubicBezTo>
                <a:cubicBezTo>
                  <a:pt x="3480" y="2227"/>
                  <a:pt x="3516" y="2224"/>
                  <a:pt x="3551" y="2219"/>
                </a:cubicBezTo>
                <a:cubicBezTo>
                  <a:pt x="3626" y="2208"/>
                  <a:pt x="3659" y="2197"/>
                  <a:pt x="3626" y="2111"/>
                </a:cubicBezTo>
                <a:cubicBezTo>
                  <a:pt x="3583" y="2025"/>
                  <a:pt x="3540" y="1938"/>
                  <a:pt x="3486" y="1852"/>
                </a:cubicBezTo>
                <a:cubicBezTo>
                  <a:pt x="3248" y="1506"/>
                  <a:pt x="2957" y="1204"/>
                  <a:pt x="2633" y="945"/>
                </a:cubicBezTo>
                <a:cubicBezTo>
                  <a:pt x="2244" y="610"/>
                  <a:pt x="1812" y="329"/>
                  <a:pt x="1347" y="113"/>
                </a:cubicBezTo>
                <a:cubicBezTo>
                  <a:pt x="1202" y="45"/>
                  <a:pt x="1048" y="3"/>
                  <a:pt x="893" y="3"/>
                </a:cubicBezTo>
                <a:cubicBezTo>
                  <a:pt x="875" y="3"/>
                  <a:pt x="857" y="4"/>
                  <a:pt x="840" y="5"/>
                </a:cubicBezTo>
                <a:cubicBezTo>
                  <a:pt x="818" y="5"/>
                  <a:pt x="796"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2"/>
          <p:cNvSpPr/>
          <p:nvPr/>
        </p:nvSpPr>
        <p:spPr>
          <a:xfrm>
            <a:off x="3127087" y="1302474"/>
            <a:ext cx="506500" cy="212680"/>
          </a:xfrm>
          <a:custGeom>
            <a:avLst/>
            <a:gdLst/>
            <a:ahLst/>
            <a:cxnLst/>
            <a:rect l="l" t="t" r="r" b="b"/>
            <a:pathLst>
              <a:path w="3284" h="1379" extrusionOk="0">
                <a:moveTo>
                  <a:pt x="1281" y="0"/>
                </a:moveTo>
                <a:cubicBezTo>
                  <a:pt x="947" y="0"/>
                  <a:pt x="616" y="111"/>
                  <a:pt x="357" y="334"/>
                </a:cubicBezTo>
                <a:cubicBezTo>
                  <a:pt x="260" y="409"/>
                  <a:pt x="173" y="506"/>
                  <a:pt x="108" y="625"/>
                </a:cubicBezTo>
                <a:cubicBezTo>
                  <a:pt x="0" y="798"/>
                  <a:pt x="44" y="1025"/>
                  <a:pt x="206" y="1144"/>
                </a:cubicBezTo>
                <a:cubicBezTo>
                  <a:pt x="281" y="1208"/>
                  <a:pt x="378" y="1262"/>
                  <a:pt x="476" y="1295"/>
                </a:cubicBezTo>
                <a:cubicBezTo>
                  <a:pt x="647" y="1352"/>
                  <a:pt x="832" y="1378"/>
                  <a:pt x="1014" y="1378"/>
                </a:cubicBezTo>
                <a:cubicBezTo>
                  <a:pt x="1073" y="1378"/>
                  <a:pt x="1131" y="1376"/>
                  <a:pt x="1189" y="1370"/>
                </a:cubicBezTo>
                <a:cubicBezTo>
                  <a:pt x="1502" y="1360"/>
                  <a:pt x="1815" y="1316"/>
                  <a:pt x="2128" y="1230"/>
                </a:cubicBezTo>
                <a:cubicBezTo>
                  <a:pt x="2463" y="1144"/>
                  <a:pt x="2798" y="1036"/>
                  <a:pt x="3122" y="895"/>
                </a:cubicBezTo>
                <a:cubicBezTo>
                  <a:pt x="3262" y="830"/>
                  <a:pt x="3284" y="733"/>
                  <a:pt x="3165" y="625"/>
                </a:cubicBezTo>
                <a:cubicBezTo>
                  <a:pt x="3100" y="560"/>
                  <a:pt x="3025" y="506"/>
                  <a:pt x="2949" y="463"/>
                </a:cubicBezTo>
                <a:cubicBezTo>
                  <a:pt x="2485" y="204"/>
                  <a:pt x="1977" y="53"/>
                  <a:pt x="1448" y="9"/>
                </a:cubicBezTo>
                <a:cubicBezTo>
                  <a:pt x="1392" y="3"/>
                  <a:pt x="1336" y="0"/>
                  <a:pt x="1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2"/>
          <p:cNvSpPr/>
          <p:nvPr/>
        </p:nvSpPr>
        <p:spPr>
          <a:xfrm>
            <a:off x="3274225" y="1600442"/>
            <a:ext cx="389437" cy="291798"/>
          </a:xfrm>
          <a:custGeom>
            <a:avLst/>
            <a:gdLst/>
            <a:ahLst/>
            <a:cxnLst/>
            <a:rect l="l" t="t" r="r" b="b"/>
            <a:pathLst>
              <a:path w="2525" h="1892" extrusionOk="0">
                <a:moveTo>
                  <a:pt x="2254" y="0"/>
                </a:moveTo>
                <a:cubicBezTo>
                  <a:pt x="2168" y="11"/>
                  <a:pt x="2081" y="22"/>
                  <a:pt x="2006" y="32"/>
                </a:cubicBezTo>
                <a:cubicBezTo>
                  <a:pt x="1390" y="151"/>
                  <a:pt x="839" y="432"/>
                  <a:pt x="386" y="853"/>
                </a:cubicBezTo>
                <a:cubicBezTo>
                  <a:pt x="224" y="994"/>
                  <a:pt x="116" y="1177"/>
                  <a:pt x="83" y="1383"/>
                </a:cubicBezTo>
                <a:cubicBezTo>
                  <a:pt x="0" y="1642"/>
                  <a:pt x="196" y="1891"/>
                  <a:pt x="461" y="1891"/>
                </a:cubicBezTo>
                <a:cubicBezTo>
                  <a:pt x="472" y="1891"/>
                  <a:pt x="483" y="1891"/>
                  <a:pt x="494" y="1890"/>
                </a:cubicBezTo>
                <a:cubicBezTo>
                  <a:pt x="537" y="1879"/>
                  <a:pt x="591" y="1879"/>
                  <a:pt x="623" y="1869"/>
                </a:cubicBezTo>
                <a:cubicBezTo>
                  <a:pt x="861" y="1804"/>
                  <a:pt x="1088" y="1696"/>
                  <a:pt x="1282" y="1545"/>
                </a:cubicBezTo>
                <a:cubicBezTo>
                  <a:pt x="1757" y="1177"/>
                  <a:pt x="2157" y="724"/>
                  <a:pt x="2459" y="216"/>
                </a:cubicBezTo>
                <a:cubicBezTo>
                  <a:pt x="2524" y="130"/>
                  <a:pt x="2459" y="11"/>
                  <a:pt x="2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2"/>
          <p:cNvSpPr/>
          <p:nvPr/>
        </p:nvSpPr>
        <p:spPr>
          <a:xfrm>
            <a:off x="5164266" y="809945"/>
            <a:ext cx="129241" cy="238751"/>
          </a:xfrm>
          <a:custGeom>
            <a:avLst/>
            <a:gdLst/>
            <a:ahLst/>
            <a:cxnLst/>
            <a:rect l="l" t="t" r="r" b="b"/>
            <a:pathLst>
              <a:path w="1665" h="3076" extrusionOk="0">
                <a:moveTo>
                  <a:pt x="876" y="1"/>
                </a:moveTo>
                <a:cubicBezTo>
                  <a:pt x="841" y="1"/>
                  <a:pt x="805" y="17"/>
                  <a:pt x="789" y="49"/>
                </a:cubicBezTo>
                <a:cubicBezTo>
                  <a:pt x="768" y="82"/>
                  <a:pt x="757" y="103"/>
                  <a:pt x="746" y="136"/>
                </a:cubicBezTo>
                <a:cubicBezTo>
                  <a:pt x="681" y="298"/>
                  <a:pt x="616" y="470"/>
                  <a:pt x="541" y="643"/>
                </a:cubicBezTo>
                <a:cubicBezTo>
                  <a:pt x="422" y="913"/>
                  <a:pt x="271" y="1162"/>
                  <a:pt x="87" y="1399"/>
                </a:cubicBezTo>
                <a:cubicBezTo>
                  <a:pt x="1" y="1518"/>
                  <a:pt x="12" y="1583"/>
                  <a:pt x="109" y="1691"/>
                </a:cubicBezTo>
                <a:cubicBezTo>
                  <a:pt x="390" y="2015"/>
                  <a:pt x="584" y="2415"/>
                  <a:pt x="670" y="2836"/>
                </a:cubicBezTo>
                <a:cubicBezTo>
                  <a:pt x="681" y="2890"/>
                  <a:pt x="692" y="2933"/>
                  <a:pt x="703" y="2987"/>
                </a:cubicBezTo>
                <a:cubicBezTo>
                  <a:pt x="714" y="3041"/>
                  <a:pt x="757" y="3073"/>
                  <a:pt x="800" y="3073"/>
                </a:cubicBezTo>
                <a:cubicBezTo>
                  <a:pt x="806" y="3075"/>
                  <a:pt x="811" y="3075"/>
                  <a:pt x="817" y="3075"/>
                </a:cubicBezTo>
                <a:cubicBezTo>
                  <a:pt x="865" y="3075"/>
                  <a:pt x="909" y="3035"/>
                  <a:pt x="919" y="2987"/>
                </a:cubicBezTo>
                <a:cubicBezTo>
                  <a:pt x="919" y="2976"/>
                  <a:pt x="930" y="2955"/>
                  <a:pt x="930" y="2933"/>
                </a:cubicBezTo>
                <a:cubicBezTo>
                  <a:pt x="1005" y="2566"/>
                  <a:pt x="1157" y="2209"/>
                  <a:pt x="1373" y="1896"/>
                </a:cubicBezTo>
                <a:cubicBezTo>
                  <a:pt x="1448" y="1788"/>
                  <a:pt x="1535" y="1702"/>
                  <a:pt x="1621" y="1605"/>
                </a:cubicBezTo>
                <a:cubicBezTo>
                  <a:pt x="1643" y="1583"/>
                  <a:pt x="1653" y="1561"/>
                  <a:pt x="1664" y="1540"/>
                </a:cubicBezTo>
                <a:cubicBezTo>
                  <a:pt x="1643" y="1475"/>
                  <a:pt x="1599" y="1410"/>
                  <a:pt x="1567" y="1356"/>
                </a:cubicBezTo>
                <a:cubicBezTo>
                  <a:pt x="1297" y="989"/>
                  <a:pt x="1103" y="578"/>
                  <a:pt x="994" y="136"/>
                </a:cubicBezTo>
                <a:cubicBezTo>
                  <a:pt x="984" y="114"/>
                  <a:pt x="973" y="82"/>
                  <a:pt x="962" y="49"/>
                </a:cubicBezTo>
                <a:cubicBezTo>
                  <a:pt x="946" y="17"/>
                  <a:pt x="911"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2"/>
          <p:cNvSpPr/>
          <p:nvPr/>
        </p:nvSpPr>
        <p:spPr>
          <a:xfrm>
            <a:off x="5425413" y="726262"/>
            <a:ext cx="113251" cy="188843"/>
          </a:xfrm>
          <a:custGeom>
            <a:avLst/>
            <a:gdLst/>
            <a:ahLst/>
            <a:cxnLst/>
            <a:rect l="l" t="t" r="r" b="b"/>
            <a:pathLst>
              <a:path w="1459" h="2433" extrusionOk="0">
                <a:moveTo>
                  <a:pt x="775" y="0"/>
                </a:moveTo>
                <a:cubicBezTo>
                  <a:pt x="721" y="0"/>
                  <a:pt x="678" y="31"/>
                  <a:pt x="659" y="78"/>
                </a:cubicBezTo>
                <a:cubicBezTo>
                  <a:pt x="637" y="121"/>
                  <a:pt x="616" y="164"/>
                  <a:pt x="594" y="207"/>
                </a:cubicBezTo>
                <a:cubicBezTo>
                  <a:pt x="475" y="510"/>
                  <a:pt x="303" y="780"/>
                  <a:pt x="76" y="1007"/>
                </a:cubicBezTo>
                <a:cubicBezTo>
                  <a:pt x="43" y="1050"/>
                  <a:pt x="22" y="1093"/>
                  <a:pt x="0" y="1136"/>
                </a:cubicBezTo>
                <a:cubicBezTo>
                  <a:pt x="22" y="1180"/>
                  <a:pt x="43" y="1223"/>
                  <a:pt x="65" y="1255"/>
                </a:cubicBezTo>
                <a:cubicBezTo>
                  <a:pt x="238" y="1568"/>
                  <a:pt x="367" y="1903"/>
                  <a:pt x="443" y="2249"/>
                </a:cubicBezTo>
                <a:cubicBezTo>
                  <a:pt x="454" y="2281"/>
                  <a:pt x="465" y="2324"/>
                  <a:pt x="475" y="2357"/>
                </a:cubicBezTo>
                <a:cubicBezTo>
                  <a:pt x="508" y="2389"/>
                  <a:pt x="540" y="2432"/>
                  <a:pt x="573" y="2432"/>
                </a:cubicBezTo>
                <a:cubicBezTo>
                  <a:pt x="616" y="2432"/>
                  <a:pt x="648" y="2389"/>
                  <a:pt x="681" y="2357"/>
                </a:cubicBezTo>
                <a:cubicBezTo>
                  <a:pt x="702" y="2335"/>
                  <a:pt x="713" y="2303"/>
                  <a:pt x="713" y="2270"/>
                </a:cubicBezTo>
                <a:cubicBezTo>
                  <a:pt x="821" y="1957"/>
                  <a:pt x="1016" y="1687"/>
                  <a:pt x="1253" y="1471"/>
                </a:cubicBezTo>
                <a:cubicBezTo>
                  <a:pt x="1437" y="1288"/>
                  <a:pt x="1458" y="1277"/>
                  <a:pt x="1307" y="1050"/>
                </a:cubicBezTo>
                <a:cubicBezTo>
                  <a:pt x="1156" y="823"/>
                  <a:pt x="1037" y="585"/>
                  <a:pt x="951" y="326"/>
                </a:cubicBezTo>
                <a:cubicBezTo>
                  <a:pt x="929" y="261"/>
                  <a:pt x="918" y="175"/>
                  <a:pt x="897" y="110"/>
                </a:cubicBezTo>
                <a:cubicBezTo>
                  <a:pt x="886" y="56"/>
                  <a:pt x="864" y="13"/>
                  <a:pt x="799" y="2"/>
                </a:cubicBezTo>
                <a:cubicBezTo>
                  <a:pt x="791" y="1"/>
                  <a:pt x="78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2"/>
          <p:cNvSpPr/>
          <p:nvPr/>
        </p:nvSpPr>
        <p:spPr>
          <a:xfrm rot="94">
            <a:off x="3769328" y="63609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6" name="Google Shape;1966;p72"/>
          <p:cNvCxnSpPr/>
          <p:nvPr/>
        </p:nvCxnSpPr>
        <p:spPr>
          <a:xfrm>
            <a:off x="2118886" y="2838501"/>
            <a:ext cx="5509500" cy="0"/>
          </a:xfrm>
          <a:prstGeom prst="straightConnector1">
            <a:avLst/>
          </a:prstGeom>
          <a:noFill/>
          <a:ln w="9525" cap="flat" cmpd="sng">
            <a:solidFill>
              <a:schemeClr val="dk1"/>
            </a:solidFill>
            <a:prstDash val="solid"/>
            <a:round/>
            <a:headEnd type="none" w="med" len="med"/>
            <a:tailEnd type="none" w="med" len="med"/>
          </a:ln>
        </p:spPr>
      </p:cxnSp>
      <p:cxnSp>
        <p:nvCxnSpPr>
          <p:cNvPr id="1967" name="Google Shape;1967;p72"/>
          <p:cNvCxnSpPr/>
          <p:nvPr/>
        </p:nvCxnSpPr>
        <p:spPr>
          <a:xfrm>
            <a:off x="2118886" y="1973264"/>
            <a:ext cx="5509500" cy="0"/>
          </a:xfrm>
          <a:prstGeom prst="straightConnector1">
            <a:avLst/>
          </a:prstGeom>
          <a:noFill/>
          <a:ln w="9525" cap="flat" cmpd="sng">
            <a:solidFill>
              <a:schemeClr val="dk1"/>
            </a:solidFill>
            <a:prstDash val="solid"/>
            <a:round/>
            <a:headEnd type="none" w="med" len="med"/>
            <a:tailEnd type="none" w="med" len="med"/>
          </a:ln>
        </p:spPr>
      </p:cxnSp>
      <p:cxnSp>
        <p:nvCxnSpPr>
          <p:cNvPr id="1968" name="Google Shape;1968;p72"/>
          <p:cNvCxnSpPr/>
          <p:nvPr/>
        </p:nvCxnSpPr>
        <p:spPr>
          <a:xfrm>
            <a:off x="2118886" y="2288821"/>
            <a:ext cx="5509500" cy="0"/>
          </a:xfrm>
          <a:prstGeom prst="straightConnector1">
            <a:avLst/>
          </a:prstGeom>
          <a:noFill/>
          <a:ln w="9525" cap="flat" cmpd="sng">
            <a:solidFill>
              <a:schemeClr val="dk1"/>
            </a:solidFill>
            <a:prstDash val="dash"/>
            <a:round/>
            <a:headEnd type="none" w="med" len="med"/>
            <a:tailEnd type="none" w="med" len="med"/>
          </a:ln>
        </p:spPr>
      </p:cxnSp>
      <p:cxnSp>
        <p:nvCxnSpPr>
          <p:cNvPr id="1969" name="Google Shape;1969;p72"/>
          <p:cNvCxnSpPr/>
          <p:nvPr/>
        </p:nvCxnSpPr>
        <p:spPr>
          <a:xfrm>
            <a:off x="2638441" y="2506926"/>
            <a:ext cx="316800" cy="0"/>
          </a:xfrm>
          <a:prstGeom prst="straightConnector1">
            <a:avLst/>
          </a:prstGeom>
          <a:noFill/>
          <a:ln w="9525" cap="flat" cmpd="sng">
            <a:solidFill>
              <a:srgbClr val="000000"/>
            </a:solidFill>
            <a:prstDash val="solid"/>
            <a:round/>
            <a:headEnd type="oval" w="med" len="med"/>
            <a:tailEnd type="none" w="med" len="med"/>
          </a:ln>
        </p:spPr>
      </p:cxnSp>
      <p:sp>
        <p:nvSpPr>
          <p:cNvPr id="1970" name="Google Shape;1970;p72"/>
          <p:cNvSpPr txBox="1">
            <a:spLocks noGrp="1"/>
          </p:cNvSpPr>
          <p:nvPr>
            <p:ph type="ctrTitle" idx="4294967295"/>
          </p:nvPr>
        </p:nvSpPr>
        <p:spPr>
          <a:xfrm>
            <a:off x="3055550" y="2049975"/>
            <a:ext cx="2712300" cy="7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t>Thanks!!</a:t>
            </a:r>
            <a:endParaRPr sz="4700"/>
          </a:p>
        </p:txBody>
      </p:sp>
      <p:sp>
        <p:nvSpPr>
          <p:cNvPr id="1971" name="Google Shape;1971;p72"/>
          <p:cNvSpPr/>
          <p:nvPr/>
        </p:nvSpPr>
        <p:spPr>
          <a:xfrm>
            <a:off x="5861075" y="2229490"/>
            <a:ext cx="82200" cy="87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2" name="Google Shape;1972;p72"/>
          <p:cNvCxnSpPr/>
          <p:nvPr/>
        </p:nvCxnSpPr>
        <p:spPr>
          <a:xfrm flipH="1">
            <a:off x="5943601" y="2103456"/>
            <a:ext cx="275400" cy="169800"/>
          </a:xfrm>
          <a:prstGeom prst="straightConnector1">
            <a:avLst/>
          </a:prstGeom>
          <a:noFill/>
          <a:ln w="9525" cap="flat" cmpd="sng">
            <a:solidFill>
              <a:srgbClr val="000000"/>
            </a:solidFill>
            <a:prstDash val="solid"/>
            <a:round/>
            <a:headEnd type="oval" w="med" len="med"/>
            <a:tailEnd type="none" w="med" len="med"/>
          </a:ln>
        </p:spPr>
      </p:cxnSp>
      <p:sp>
        <p:nvSpPr>
          <p:cNvPr id="1973" name="Google Shape;1973;p72"/>
          <p:cNvSpPr/>
          <p:nvPr/>
        </p:nvSpPr>
        <p:spPr>
          <a:xfrm rot="435757">
            <a:off x="3324911" y="2931700"/>
            <a:ext cx="2651074" cy="744436"/>
          </a:xfrm>
          <a:custGeom>
            <a:avLst/>
            <a:gdLst/>
            <a:ahLst/>
            <a:cxnLst/>
            <a:rect l="l" t="t" r="r" b="b"/>
            <a:pathLst>
              <a:path w="8674" h="2285" extrusionOk="0">
                <a:moveTo>
                  <a:pt x="6975" y="0"/>
                </a:moveTo>
                <a:cubicBezTo>
                  <a:pt x="6940" y="0"/>
                  <a:pt x="6905" y="1"/>
                  <a:pt x="6870" y="2"/>
                </a:cubicBezTo>
                <a:cubicBezTo>
                  <a:pt x="6842" y="1"/>
                  <a:pt x="6815" y="1"/>
                  <a:pt x="6788" y="1"/>
                </a:cubicBezTo>
                <a:cubicBezTo>
                  <a:pt x="5616" y="1"/>
                  <a:pt x="4446" y="227"/>
                  <a:pt x="3349" y="639"/>
                </a:cubicBezTo>
                <a:cubicBezTo>
                  <a:pt x="2506" y="952"/>
                  <a:pt x="1675" y="1298"/>
                  <a:pt x="843" y="1643"/>
                </a:cubicBezTo>
                <a:cubicBezTo>
                  <a:pt x="605" y="1741"/>
                  <a:pt x="368" y="1849"/>
                  <a:pt x="130" y="1978"/>
                </a:cubicBezTo>
                <a:cubicBezTo>
                  <a:pt x="0" y="2043"/>
                  <a:pt x="0" y="2140"/>
                  <a:pt x="152" y="2216"/>
                </a:cubicBezTo>
                <a:cubicBezTo>
                  <a:pt x="245" y="2262"/>
                  <a:pt x="350" y="2284"/>
                  <a:pt x="455" y="2284"/>
                </a:cubicBezTo>
                <a:cubicBezTo>
                  <a:pt x="520" y="2284"/>
                  <a:pt x="586" y="2276"/>
                  <a:pt x="648" y="2259"/>
                </a:cubicBezTo>
                <a:cubicBezTo>
                  <a:pt x="843" y="2205"/>
                  <a:pt x="1026" y="2130"/>
                  <a:pt x="1210" y="2065"/>
                </a:cubicBezTo>
                <a:cubicBezTo>
                  <a:pt x="2355" y="1687"/>
                  <a:pt x="3489" y="1287"/>
                  <a:pt x="4645" y="909"/>
                </a:cubicBezTo>
                <a:cubicBezTo>
                  <a:pt x="5498" y="628"/>
                  <a:pt x="6384" y="477"/>
                  <a:pt x="7291" y="445"/>
                </a:cubicBezTo>
                <a:cubicBezTo>
                  <a:pt x="7346" y="443"/>
                  <a:pt x="7400" y="442"/>
                  <a:pt x="7454" y="442"/>
                </a:cubicBezTo>
                <a:cubicBezTo>
                  <a:pt x="7731" y="442"/>
                  <a:pt x="7999" y="473"/>
                  <a:pt x="8252" y="617"/>
                </a:cubicBezTo>
                <a:cubicBezTo>
                  <a:pt x="8317" y="650"/>
                  <a:pt x="8382" y="661"/>
                  <a:pt x="8458" y="671"/>
                </a:cubicBezTo>
                <a:lnTo>
                  <a:pt x="8468" y="661"/>
                </a:lnTo>
                <a:cubicBezTo>
                  <a:pt x="8474" y="666"/>
                  <a:pt x="8482" y="669"/>
                  <a:pt x="8491" y="669"/>
                </a:cubicBezTo>
                <a:cubicBezTo>
                  <a:pt x="8501" y="669"/>
                  <a:pt x="8512" y="666"/>
                  <a:pt x="8522" y="661"/>
                </a:cubicBezTo>
                <a:cubicBezTo>
                  <a:pt x="8566" y="639"/>
                  <a:pt x="8641" y="628"/>
                  <a:pt x="8652" y="596"/>
                </a:cubicBezTo>
                <a:cubicBezTo>
                  <a:pt x="8674" y="553"/>
                  <a:pt x="8641" y="488"/>
                  <a:pt x="8609" y="445"/>
                </a:cubicBezTo>
                <a:cubicBezTo>
                  <a:pt x="8576" y="391"/>
                  <a:pt x="8533" y="358"/>
                  <a:pt x="8479" y="326"/>
                </a:cubicBezTo>
                <a:cubicBezTo>
                  <a:pt x="8360" y="261"/>
                  <a:pt x="8242" y="207"/>
                  <a:pt x="8123" y="164"/>
                </a:cubicBezTo>
                <a:cubicBezTo>
                  <a:pt x="7746" y="55"/>
                  <a:pt x="7361" y="0"/>
                  <a:pt x="6975" y="0"/>
                </a:cubicBezTo>
                <a:close/>
              </a:path>
            </a:pathLst>
          </a:custGeom>
          <a:solidFill>
            <a:schemeClr val="dk1"/>
          </a:solidFill>
          <a:ln>
            <a:noFill/>
          </a:ln>
          <a:effectLst>
            <a:outerShdw dist="47625" dir="408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4" name="Google Shape;1974;p72"/>
          <p:cNvCxnSpPr/>
          <p:nvPr/>
        </p:nvCxnSpPr>
        <p:spPr>
          <a:xfrm>
            <a:off x="3890131" y="2273423"/>
            <a:ext cx="712800" cy="0"/>
          </a:xfrm>
          <a:prstGeom prst="straightConnector1">
            <a:avLst/>
          </a:prstGeom>
          <a:noFill/>
          <a:ln w="9525" cap="flat" cmpd="sng">
            <a:solidFill>
              <a:srgbClr val="000000"/>
            </a:solidFill>
            <a:prstDash val="solid"/>
            <a:round/>
            <a:headEnd type="oval" w="med" len="med"/>
            <a:tailEnd type="oval" w="med" len="med"/>
          </a:ln>
        </p:spPr>
      </p:cxnSp>
      <p:sp>
        <p:nvSpPr>
          <p:cNvPr id="1975" name="Google Shape;1975;p72"/>
          <p:cNvSpPr/>
          <p:nvPr/>
        </p:nvSpPr>
        <p:spPr>
          <a:xfrm>
            <a:off x="4205301" y="2229490"/>
            <a:ext cx="82200" cy="87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6" name="Google Shape;1976;p72"/>
          <p:cNvCxnSpPr>
            <a:endCxn id="1971" idx="2"/>
          </p:cNvCxnSpPr>
          <p:nvPr/>
        </p:nvCxnSpPr>
        <p:spPr>
          <a:xfrm>
            <a:off x="5585675" y="2103640"/>
            <a:ext cx="275400" cy="169800"/>
          </a:xfrm>
          <a:prstGeom prst="straightConnector1">
            <a:avLst/>
          </a:prstGeom>
          <a:noFill/>
          <a:ln w="9525" cap="flat" cmpd="sng">
            <a:solidFill>
              <a:srgbClr val="000000"/>
            </a:solidFill>
            <a:prstDash val="solid"/>
            <a:round/>
            <a:headEnd type="oval" w="med" len="med"/>
            <a:tailEnd type="none" w="med" len="med"/>
          </a:ln>
        </p:spPr>
      </p:cxnSp>
      <p:sp>
        <p:nvSpPr>
          <p:cNvPr id="1977" name="Google Shape;1977;p72"/>
          <p:cNvSpPr/>
          <p:nvPr/>
        </p:nvSpPr>
        <p:spPr>
          <a:xfrm>
            <a:off x="5861075" y="2774733"/>
            <a:ext cx="82200" cy="87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8" name="Google Shape;1978;p72"/>
          <p:cNvCxnSpPr/>
          <p:nvPr/>
        </p:nvCxnSpPr>
        <p:spPr>
          <a:xfrm rot="-5400000">
            <a:off x="6100224" y="2086677"/>
            <a:ext cx="914700" cy="0"/>
          </a:xfrm>
          <a:prstGeom prst="straightConnector1">
            <a:avLst/>
          </a:prstGeom>
          <a:noFill/>
          <a:ln w="9525" cap="flat" cmpd="sng">
            <a:solidFill>
              <a:srgbClr val="000000"/>
            </a:solidFill>
            <a:prstDash val="solid"/>
            <a:round/>
            <a:headEnd type="oval" w="med" len="med"/>
            <a:tailEnd type="oval" w="med" len="med"/>
          </a:ln>
        </p:spPr>
      </p:cxnSp>
      <p:sp>
        <p:nvSpPr>
          <p:cNvPr id="1979" name="Google Shape;1979;p72"/>
          <p:cNvSpPr/>
          <p:nvPr/>
        </p:nvSpPr>
        <p:spPr>
          <a:xfrm rot="-5400000">
            <a:off x="6513587" y="2045591"/>
            <a:ext cx="87900" cy="82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2"/>
          <p:cNvSpPr/>
          <p:nvPr/>
        </p:nvSpPr>
        <p:spPr>
          <a:xfrm rot="-5400000">
            <a:off x="2911108" y="2465809"/>
            <a:ext cx="87900" cy="82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72"/>
          <p:cNvCxnSpPr>
            <a:endCxn id="1980" idx="2"/>
          </p:cNvCxnSpPr>
          <p:nvPr/>
        </p:nvCxnSpPr>
        <p:spPr>
          <a:xfrm rot="10800000" flipH="1">
            <a:off x="2796058" y="2550859"/>
            <a:ext cx="159000" cy="294300"/>
          </a:xfrm>
          <a:prstGeom prst="straightConnector1">
            <a:avLst/>
          </a:prstGeom>
          <a:noFill/>
          <a:ln w="9525" cap="flat" cmpd="sng">
            <a:solidFill>
              <a:srgbClr val="000000"/>
            </a:solidFill>
            <a:prstDash val="solid"/>
            <a:round/>
            <a:headEnd type="oval" w="med" len="med"/>
            <a:tailEnd type="none" w="med" len="med"/>
          </a:ln>
        </p:spPr>
      </p:cxnSp>
      <p:sp>
        <p:nvSpPr>
          <p:cNvPr id="1982" name="Google Shape;1982;p72"/>
          <p:cNvSpPr/>
          <p:nvPr/>
        </p:nvSpPr>
        <p:spPr>
          <a:xfrm>
            <a:off x="3140888" y="1905585"/>
            <a:ext cx="82200" cy="87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3" name="Google Shape;1983;p72"/>
          <p:cNvCxnSpPr/>
          <p:nvPr/>
        </p:nvCxnSpPr>
        <p:spPr>
          <a:xfrm flipH="1">
            <a:off x="3223414" y="1779551"/>
            <a:ext cx="275400" cy="169800"/>
          </a:xfrm>
          <a:prstGeom prst="straightConnector1">
            <a:avLst/>
          </a:prstGeom>
          <a:noFill/>
          <a:ln w="9525" cap="flat" cmpd="sng">
            <a:solidFill>
              <a:srgbClr val="000000"/>
            </a:solidFill>
            <a:prstDash val="solid"/>
            <a:round/>
            <a:headEnd type="oval" w="med" len="med"/>
            <a:tailEnd type="none" w="med" len="med"/>
          </a:ln>
        </p:spPr>
      </p:cxnSp>
      <p:cxnSp>
        <p:nvCxnSpPr>
          <p:cNvPr id="1984" name="Google Shape;1984;p72"/>
          <p:cNvCxnSpPr>
            <a:endCxn id="1982" idx="2"/>
          </p:cNvCxnSpPr>
          <p:nvPr/>
        </p:nvCxnSpPr>
        <p:spPr>
          <a:xfrm>
            <a:off x="2865488" y="1779735"/>
            <a:ext cx="275400" cy="169800"/>
          </a:xfrm>
          <a:prstGeom prst="straightConnector1">
            <a:avLst/>
          </a:prstGeom>
          <a:noFill/>
          <a:ln w="9525" cap="flat" cmpd="sng">
            <a:solidFill>
              <a:srgbClr val="000000"/>
            </a:solidFill>
            <a:prstDash val="solid"/>
            <a:round/>
            <a:headEnd type="oval" w="med" len="med"/>
            <a:tailEnd type="none" w="med" len="med"/>
          </a:ln>
        </p:spPr>
      </p:cxnSp>
      <p:cxnSp>
        <p:nvCxnSpPr>
          <p:cNvPr id="1985" name="Google Shape;1985;p72"/>
          <p:cNvCxnSpPr/>
          <p:nvPr/>
        </p:nvCxnSpPr>
        <p:spPr>
          <a:xfrm>
            <a:off x="3203053" y="2818666"/>
            <a:ext cx="492600" cy="0"/>
          </a:xfrm>
          <a:prstGeom prst="straightConnector1">
            <a:avLst/>
          </a:prstGeom>
          <a:noFill/>
          <a:ln w="9525" cap="flat" cmpd="sng">
            <a:solidFill>
              <a:srgbClr val="000000"/>
            </a:solidFill>
            <a:prstDash val="solid"/>
            <a:round/>
            <a:headEnd type="oval" w="med" len="med"/>
            <a:tailEnd type="oval" w="med" len="med"/>
          </a:ln>
        </p:spPr>
      </p:cxnSp>
      <p:sp>
        <p:nvSpPr>
          <p:cNvPr id="1986" name="Google Shape;1986;p72"/>
          <p:cNvSpPr/>
          <p:nvPr/>
        </p:nvSpPr>
        <p:spPr>
          <a:xfrm>
            <a:off x="3408253" y="2774733"/>
            <a:ext cx="82200" cy="87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2"/>
          <p:cNvSpPr/>
          <p:nvPr/>
        </p:nvSpPr>
        <p:spPr>
          <a:xfrm rot="7192866">
            <a:off x="4259001" y="1335486"/>
            <a:ext cx="283156" cy="372559"/>
          </a:xfrm>
          <a:custGeom>
            <a:avLst/>
            <a:gdLst/>
            <a:ahLst/>
            <a:cxnLst/>
            <a:rect l="l" t="t" r="r" b="b"/>
            <a:pathLst>
              <a:path w="2259" h="3062" extrusionOk="0">
                <a:moveTo>
                  <a:pt x="2050" y="0"/>
                </a:moveTo>
                <a:cubicBezTo>
                  <a:pt x="1940" y="0"/>
                  <a:pt x="1835" y="52"/>
                  <a:pt x="1761" y="135"/>
                </a:cubicBezTo>
                <a:cubicBezTo>
                  <a:pt x="1470" y="426"/>
                  <a:pt x="1221" y="740"/>
                  <a:pt x="1005" y="1096"/>
                </a:cubicBezTo>
                <a:cubicBezTo>
                  <a:pt x="746" y="1550"/>
                  <a:pt x="498" y="2014"/>
                  <a:pt x="249" y="2468"/>
                </a:cubicBezTo>
                <a:cubicBezTo>
                  <a:pt x="174" y="2608"/>
                  <a:pt x="109" y="2738"/>
                  <a:pt x="44" y="2878"/>
                </a:cubicBezTo>
                <a:cubicBezTo>
                  <a:pt x="1" y="2954"/>
                  <a:pt x="22" y="2997"/>
                  <a:pt x="109" y="3029"/>
                </a:cubicBezTo>
                <a:cubicBezTo>
                  <a:pt x="152" y="3040"/>
                  <a:pt x="206" y="3051"/>
                  <a:pt x="260" y="3062"/>
                </a:cubicBezTo>
                <a:cubicBezTo>
                  <a:pt x="368" y="3062"/>
                  <a:pt x="476" y="3008"/>
                  <a:pt x="541" y="2921"/>
                </a:cubicBezTo>
                <a:cubicBezTo>
                  <a:pt x="584" y="2857"/>
                  <a:pt x="638" y="2803"/>
                  <a:pt x="670" y="2738"/>
                </a:cubicBezTo>
                <a:cubicBezTo>
                  <a:pt x="1005" y="2273"/>
                  <a:pt x="1340" y="1798"/>
                  <a:pt x="1686" y="1334"/>
                </a:cubicBezTo>
                <a:cubicBezTo>
                  <a:pt x="1880" y="1085"/>
                  <a:pt x="2053" y="815"/>
                  <a:pt x="2172" y="513"/>
                </a:cubicBezTo>
                <a:cubicBezTo>
                  <a:pt x="2226" y="394"/>
                  <a:pt x="2258" y="264"/>
                  <a:pt x="2247" y="135"/>
                </a:cubicBezTo>
                <a:cubicBezTo>
                  <a:pt x="2237" y="48"/>
                  <a:pt x="2193" y="16"/>
                  <a:pt x="2107" y="5"/>
                </a:cubicBezTo>
                <a:cubicBezTo>
                  <a:pt x="2088" y="2"/>
                  <a:pt x="2069" y="0"/>
                  <a:pt x="2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2"/>
          <p:cNvSpPr/>
          <p:nvPr/>
        </p:nvSpPr>
        <p:spPr>
          <a:xfrm rot="7192866">
            <a:off x="4783163" y="1429895"/>
            <a:ext cx="494239" cy="183724"/>
          </a:xfrm>
          <a:custGeom>
            <a:avLst/>
            <a:gdLst/>
            <a:ahLst/>
            <a:cxnLst/>
            <a:rect l="l" t="t" r="r" b="b"/>
            <a:pathLst>
              <a:path w="3943" h="1510" extrusionOk="0">
                <a:moveTo>
                  <a:pt x="3683" y="0"/>
                </a:moveTo>
                <a:lnTo>
                  <a:pt x="3672" y="22"/>
                </a:lnTo>
                <a:lnTo>
                  <a:pt x="3586" y="22"/>
                </a:lnTo>
                <a:cubicBezTo>
                  <a:pt x="3467" y="44"/>
                  <a:pt x="3348" y="65"/>
                  <a:pt x="3230" y="98"/>
                </a:cubicBezTo>
                <a:cubicBezTo>
                  <a:pt x="2495" y="281"/>
                  <a:pt x="1771" y="530"/>
                  <a:pt x="1069" y="843"/>
                </a:cubicBezTo>
                <a:cubicBezTo>
                  <a:pt x="767" y="972"/>
                  <a:pt x="454" y="1091"/>
                  <a:pt x="151" y="1232"/>
                </a:cubicBezTo>
                <a:cubicBezTo>
                  <a:pt x="86" y="1253"/>
                  <a:pt x="0" y="1286"/>
                  <a:pt x="11" y="1372"/>
                </a:cubicBezTo>
                <a:cubicBezTo>
                  <a:pt x="22" y="1458"/>
                  <a:pt x="108" y="1480"/>
                  <a:pt x="184" y="1491"/>
                </a:cubicBezTo>
                <a:cubicBezTo>
                  <a:pt x="236" y="1503"/>
                  <a:pt x="290" y="1509"/>
                  <a:pt x="345" y="1509"/>
                </a:cubicBezTo>
                <a:cubicBezTo>
                  <a:pt x="436" y="1509"/>
                  <a:pt x="528" y="1492"/>
                  <a:pt x="616" y="1458"/>
                </a:cubicBezTo>
                <a:cubicBezTo>
                  <a:pt x="1069" y="1307"/>
                  <a:pt x="1534" y="1188"/>
                  <a:pt x="1998" y="1070"/>
                </a:cubicBezTo>
                <a:cubicBezTo>
                  <a:pt x="2614" y="908"/>
                  <a:pt x="3197" y="648"/>
                  <a:pt x="3737" y="314"/>
                </a:cubicBezTo>
                <a:cubicBezTo>
                  <a:pt x="3791" y="270"/>
                  <a:pt x="3845" y="227"/>
                  <a:pt x="3888" y="173"/>
                </a:cubicBezTo>
                <a:cubicBezTo>
                  <a:pt x="3942" y="141"/>
                  <a:pt x="3921" y="65"/>
                  <a:pt x="3867" y="54"/>
                </a:cubicBezTo>
                <a:cubicBezTo>
                  <a:pt x="3802" y="33"/>
                  <a:pt x="3748" y="11"/>
                  <a:pt x="3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2"/>
          <p:cNvSpPr/>
          <p:nvPr/>
        </p:nvSpPr>
        <p:spPr>
          <a:xfrm rot="7192866">
            <a:off x="4052204" y="1528159"/>
            <a:ext cx="104413" cy="372194"/>
          </a:xfrm>
          <a:custGeom>
            <a:avLst/>
            <a:gdLst/>
            <a:ahLst/>
            <a:cxnLst/>
            <a:rect l="l" t="t" r="r" b="b"/>
            <a:pathLst>
              <a:path w="833" h="3059" extrusionOk="0">
                <a:moveTo>
                  <a:pt x="594" y="0"/>
                </a:moveTo>
                <a:cubicBezTo>
                  <a:pt x="491" y="0"/>
                  <a:pt x="428" y="37"/>
                  <a:pt x="390" y="132"/>
                </a:cubicBezTo>
                <a:cubicBezTo>
                  <a:pt x="271" y="445"/>
                  <a:pt x="184" y="769"/>
                  <a:pt x="152" y="1104"/>
                </a:cubicBezTo>
                <a:cubicBezTo>
                  <a:pt x="109" y="1493"/>
                  <a:pt x="76" y="1871"/>
                  <a:pt x="44" y="2260"/>
                </a:cubicBezTo>
                <a:cubicBezTo>
                  <a:pt x="22" y="2476"/>
                  <a:pt x="12" y="2681"/>
                  <a:pt x="1" y="2886"/>
                </a:cubicBezTo>
                <a:cubicBezTo>
                  <a:pt x="1" y="2940"/>
                  <a:pt x="22" y="2994"/>
                  <a:pt x="76" y="3016"/>
                </a:cubicBezTo>
                <a:cubicBezTo>
                  <a:pt x="126" y="3045"/>
                  <a:pt x="179" y="3058"/>
                  <a:pt x="233" y="3058"/>
                </a:cubicBezTo>
                <a:cubicBezTo>
                  <a:pt x="378" y="3058"/>
                  <a:pt x="517" y="2958"/>
                  <a:pt x="541" y="2800"/>
                </a:cubicBezTo>
                <a:lnTo>
                  <a:pt x="541" y="2789"/>
                </a:lnTo>
                <a:cubicBezTo>
                  <a:pt x="606" y="2476"/>
                  <a:pt x="660" y="2173"/>
                  <a:pt x="714" y="1860"/>
                </a:cubicBezTo>
                <a:cubicBezTo>
                  <a:pt x="779" y="1471"/>
                  <a:pt x="822" y="1072"/>
                  <a:pt x="833" y="672"/>
                </a:cubicBezTo>
                <a:cubicBezTo>
                  <a:pt x="833" y="542"/>
                  <a:pt x="822" y="413"/>
                  <a:pt x="822" y="272"/>
                </a:cubicBezTo>
                <a:cubicBezTo>
                  <a:pt x="822" y="240"/>
                  <a:pt x="811" y="208"/>
                  <a:pt x="811" y="175"/>
                </a:cubicBezTo>
                <a:cubicBezTo>
                  <a:pt x="789" y="56"/>
                  <a:pt x="746" y="13"/>
                  <a:pt x="638" y="2"/>
                </a:cubicBezTo>
                <a:cubicBezTo>
                  <a:pt x="623" y="1"/>
                  <a:pt x="608" y="0"/>
                  <a:pt x="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2"/>
          <p:cNvSpPr/>
          <p:nvPr/>
        </p:nvSpPr>
        <p:spPr>
          <a:xfrm rot="7192866">
            <a:off x="4481884" y="1347162"/>
            <a:ext cx="446983" cy="257701"/>
          </a:xfrm>
          <a:custGeom>
            <a:avLst/>
            <a:gdLst/>
            <a:ahLst/>
            <a:cxnLst/>
            <a:rect l="l" t="t" r="r" b="b"/>
            <a:pathLst>
              <a:path w="3566" h="2118" extrusionOk="0">
                <a:moveTo>
                  <a:pt x="3349" y="1"/>
                </a:moveTo>
                <a:cubicBezTo>
                  <a:pt x="3241" y="1"/>
                  <a:pt x="3133" y="22"/>
                  <a:pt x="3036" y="44"/>
                </a:cubicBezTo>
                <a:cubicBezTo>
                  <a:pt x="2755" y="130"/>
                  <a:pt x="2485" y="271"/>
                  <a:pt x="2258" y="444"/>
                </a:cubicBezTo>
                <a:cubicBezTo>
                  <a:pt x="1556" y="919"/>
                  <a:pt x="865" y="1394"/>
                  <a:pt x="163" y="1869"/>
                </a:cubicBezTo>
                <a:cubicBezTo>
                  <a:pt x="131" y="1891"/>
                  <a:pt x="87" y="1923"/>
                  <a:pt x="55" y="1956"/>
                </a:cubicBezTo>
                <a:cubicBezTo>
                  <a:pt x="1" y="1999"/>
                  <a:pt x="1" y="2042"/>
                  <a:pt x="66" y="2064"/>
                </a:cubicBezTo>
                <a:cubicBezTo>
                  <a:pt x="120" y="2085"/>
                  <a:pt x="185" y="2107"/>
                  <a:pt x="249" y="2118"/>
                </a:cubicBezTo>
                <a:cubicBezTo>
                  <a:pt x="303" y="2118"/>
                  <a:pt x="357" y="2107"/>
                  <a:pt x="401" y="2085"/>
                </a:cubicBezTo>
                <a:cubicBezTo>
                  <a:pt x="519" y="2042"/>
                  <a:pt x="638" y="1999"/>
                  <a:pt x="746" y="1934"/>
                </a:cubicBezTo>
                <a:cubicBezTo>
                  <a:pt x="1405" y="1556"/>
                  <a:pt x="2053" y="1178"/>
                  <a:pt x="2701" y="789"/>
                </a:cubicBezTo>
                <a:cubicBezTo>
                  <a:pt x="2993" y="627"/>
                  <a:pt x="3252" y="422"/>
                  <a:pt x="3490" y="184"/>
                </a:cubicBezTo>
                <a:cubicBezTo>
                  <a:pt x="3565" y="87"/>
                  <a:pt x="3554" y="44"/>
                  <a:pt x="3436" y="12"/>
                </a:cubicBezTo>
                <a:cubicBezTo>
                  <a:pt x="3414" y="1"/>
                  <a:pt x="3382" y="1"/>
                  <a:pt x="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2"/>
          <p:cNvSpPr/>
          <p:nvPr/>
        </p:nvSpPr>
        <p:spPr>
          <a:xfrm rot="7192866">
            <a:off x="5019172" y="1566833"/>
            <a:ext cx="545756" cy="75071"/>
          </a:xfrm>
          <a:custGeom>
            <a:avLst/>
            <a:gdLst/>
            <a:ahLst/>
            <a:cxnLst/>
            <a:rect l="l" t="t" r="r" b="b"/>
            <a:pathLst>
              <a:path w="4354" h="617" extrusionOk="0">
                <a:moveTo>
                  <a:pt x="3986" y="1"/>
                </a:moveTo>
                <a:lnTo>
                  <a:pt x="3986" y="12"/>
                </a:lnTo>
                <a:cubicBezTo>
                  <a:pt x="3738" y="22"/>
                  <a:pt x="3500" y="22"/>
                  <a:pt x="3252" y="44"/>
                </a:cubicBezTo>
                <a:cubicBezTo>
                  <a:pt x="2863" y="66"/>
                  <a:pt x="2474" y="66"/>
                  <a:pt x="2085" y="109"/>
                </a:cubicBezTo>
                <a:cubicBezTo>
                  <a:pt x="1567" y="163"/>
                  <a:pt x="1048" y="238"/>
                  <a:pt x="530" y="303"/>
                </a:cubicBezTo>
                <a:cubicBezTo>
                  <a:pt x="390" y="325"/>
                  <a:pt x="238" y="357"/>
                  <a:pt x="109" y="390"/>
                </a:cubicBezTo>
                <a:cubicBezTo>
                  <a:pt x="66" y="400"/>
                  <a:pt x="1" y="422"/>
                  <a:pt x="12" y="487"/>
                </a:cubicBezTo>
                <a:cubicBezTo>
                  <a:pt x="22" y="519"/>
                  <a:pt x="66" y="552"/>
                  <a:pt x="109" y="573"/>
                </a:cubicBezTo>
                <a:cubicBezTo>
                  <a:pt x="181" y="602"/>
                  <a:pt x="253" y="616"/>
                  <a:pt x="328" y="616"/>
                </a:cubicBezTo>
                <a:cubicBezTo>
                  <a:pt x="366" y="616"/>
                  <a:pt x="404" y="613"/>
                  <a:pt x="444" y="606"/>
                </a:cubicBezTo>
                <a:cubicBezTo>
                  <a:pt x="973" y="573"/>
                  <a:pt x="1502" y="562"/>
                  <a:pt x="2031" y="541"/>
                </a:cubicBezTo>
                <a:cubicBezTo>
                  <a:pt x="2604" y="519"/>
                  <a:pt x="3176" y="454"/>
                  <a:pt x="3738" y="346"/>
                </a:cubicBezTo>
                <a:cubicBezTo>
                  <a:pt x="3932" y="314"/>
                  <a:pt x="4116" y="249"/>
                  <a:pt x="4289" y="152"/>
                </a:cubicBezTo>
                <a:cubicBezTo>
                  <a:pt x="4321" y="130"/>
                  <a:pt x="4343" y="98"/>
                  <a:pt x="4354" y="76"/>
                </a:cubicBezTo>
                <a:cubicBezTo>
                  <a:pt x="4321" y="55"/>
                  <a:pt x="4300" y="12"/>
                  <a:pt x="4267" y="12"/>
                </a:cubicBezTo>
                <a:cubicBezTo>
                  <a:pt x="4170" y="1"/>
                  <a:pt x="4084" y="1"/>
                  <a:pt x="3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2"/>
          <p:cNvSpPr/>
          <p:nvPr/>
        </p:nvSpPr>
        <p:spPr>
          <a:xfrm>
            <a:off x="5585500" y="3388183"/>
            <a:ext cx="147054" cy="237085"/>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2"/>
          <p:cNvSpPr/>
          <p:nvPr/>
        </p:nvSpPr>
        <p:spPr>
          <a:xfrm>
            <a:off x="7046252" y="1573743"/>
            <a:ext cx="147950" cy="20047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2"/>
          <p:cNvSpPr/>
          <p:nvPr/>
        </p:nvSpPr>
        <p:spPr>
          <a:xfrm>
            <a:off x="2513085" y="1764964"/>
            <a:ext cx="125350" cy="169854"/>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2"/>
          <p:cNvSpPr/>
          <p:nvPr/>
        </p:nvSpPr>
        <p:spPr>
          <a:xfrm>
            <a:off x="2780661" y="3221340"/>
            <a:ext cx="189821" cy="337059"/>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2"/>
          <p:cNvSpPr/>
          <p:nvPr/>
        </p:nvSpPr>
        <p:spPr>
          <a:xfrm>
            <a:off x="2590313" y="3042422"/>
            <a:ext cx="125354" cy="222580"/>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2"/>
          <p:cNvSpPr/>
          <p:nvPr/>
        </p:nvSpPr>
        <p:spPr>
          <a:xfrm>
            <a:off x="7004999" y="3525640"/>
            <a:ext cx="125354" cy="222580"/>
          </a:xfrm>
          <a:custGeom>
            <a:avLst/>
            <a:gdLst/>
            <a:ahLst/>
            <a:cxnLst/>
            <a:rect l="l" t="t" r="r" b="b"/>
            <a:pathLst>
              <a:path w="1352" h="2248" extrusionOk="0">
                <a:moveTo>
                  <a:pt x="757" y="1"/>
                </a:moveTo>
                <a:cubicBezTo>
                  <a:pt x="681" y="1"/>
                  <a:pt x="649" y="44"/>
                  <a:pt x="627" y="98"/>
                </a:cubicBezTo>
                <a:cubicBezTo>
                  <a:pt x="595" y="184"/>
                  <a:pt x="573" y="260"/>
                  <a:pt x="541" y="346"/>
                </a:cubicBezTo>
                <a:cubicBezTo>
                  <a:pt x="433" y="627"/>
                  <a:pt x="325" y="919"/>
                  <a:pt x="66" y="1113"/>
                </a:cubicBezTo>
                <a:cubicBezTo>
                  <a:pt x="1" y="1167"/>
                  <a:pt x="1" y="1264"/>
                  <a:pt x="66" y="1318"/>
                </a:cubicBezTo>
                <a:cubicBezTo>
                  <a:pt x="87" y="1351"/>
                  <a:pt x="120" y="1372"/>
                  <a:pt x="152" y="1405"/>
                </a:cubicBezTo>
                <a:cubicBezTo>
                  <a:pt x="314" y="1545"/>
                  <a:pt x="433" y="1740"/>
                  <a:pt x="498" y="1945"/>
                </a:cubicBezTo>
                <a:cubicBezTo>
                  <a:pt x="519" y="2020"/>
                  <a:pt x="552" y="2096"/>
                  <a:pt x="573" y="2161"/>
                </a:cubicBezTo>
                <a:cubicBezTo>
                  <a:pt x="595" y="2215"/>
                  <a:pt x="638" y="2247"/>
                  <a:pt x="692" y="2247"/>
                </a:cubicBezTo>
                <a:cubicBezTo>
                  <a:pt x="757" y="2247"/>
                  <a:pt x="779" y="2204"/>
                  <a:pt x="800" y="2150"/>
                </a:cubicBezTo>
                <a:cubicBezTo>
                  <a:pt x="822" y="2064"/>
                  <a:pt x="833" y="1977"/>
                  <a:pt x="865" y="1891"/>
                </a:cubicBezTo>
                <a:cubicBezTo>
                  <a:pt x="930" y="1696"/>
                  <a:pt x="1005" y="1502"/>
                  <a:pt x="1211" y="1383"/>
                </a:cubicBezTo>
                <a:cubicBezTo>
                  <a:pt x="1243" y="1372"/>
                  <a:pt x="1265" y="1351"/>
                  <a:pt x="1286" y="1329"/>
                </a:cubicBezTo>
                <a:cubicBezTo>
                  <a:pt x="1308" y="1297"/>
                  <a:pt x="1329" y="1253"/>
                  <a:pt x="1351" y="1221"/>
                </a:cubicBezTo>
                <a:cubicBezTo>
                  <a:pt x="1329" y="1178"/>
                  <a:pt x="1308" y="1145"/>
                  <a:pt x="1286" y="1102"/>
                </a:cubicBezTo>
                <a:cubicBezTo>
                  <a:pt x="1232" y="994"/>
                  <a:pt x="1167" y="897"/>
                  <a:pt x="1103" y="789"/>
                </a:cubicBezTo>
                <a:cubicBezTo>
                  <a:pt x="962" y="595"/>
                  <a:pt x="876" y="357"/>
                  <a:pt x="854" y="119"/>
                </a:cubicBezTo>
                <a:cubicBezTo>
                  <a:pt x="854" y="55"/>
                  <a:pt x="811" y="1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2"/>
          <p:cNvSpPr/>
          <p:nvPr/>
        </p:nvSpPr>
        <p:spPr>
          <a:xfrm>
            <a:off x="6815168" y="3829824"/>
            <a:ext cx="189839" cy="306040"/>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2"/>
          <p:cNvSpPr/>
          <p:nvPr/>
        </p:nvSpPr>
        <p:spPr>
          <a:xfrm>
            <a:off x="2501615" y="3325162"/>
            <a:ext cx="147950" cy="20047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00;p72"/>
          <p:cNvGrpSpPr/>
          <p:nvPr/>
        </p:nvGrpSpPr>
        <p:grpSpPr>
          <a:xfrm>
            <a:off x="2033830" y="1899756"/>
            <a:ext cx="748596" cy="1082400"/>
            <a:chOff x="3046247" y="781808"/>
            <a:chExt cx="957040" cy="1295667"/>
          </a:xfrm>
        </p:grpSpPr>
        <p:sp>
          <p:nvSpPr>
            <p:cNvPr id="2001" name="Google Shape;2001;p72"/>
            <p:cNvSpPr/>
            <p:nvPr/>
          </p:nvSpPr>
          <p:spPr>
            <a:xfrm rot="891290">
              <a:off x="3612061" y="1725199"/>
              <a:ext cx="214640" cy="330281"/>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2"/>
            <p:cNvSpPr/>
            <p:nvPr/>
          </p:nvSpPr>
          <p:spPr>
            <a:xfrm rot="891290">
              <a:off x="3098503" y="882420"/>
              <a:ext cx="852528" cy="518798"/>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2"/>
            <p:cNvSpPr/>
            <p:nvPr/>
          </p:nvSpPr>
          <p:spPr>
            <a:xfrm rot="891290">
              <a:off x="3188135" y="1504386"/>
              <a:ext cx="572918" cy="435976"/>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4" name="Google Shape;2004;p72"/>
          <p:cNvSpPr/>
          <p:nvPr/>
        </p:nvSpPr>
        <p:spPr>
          <a:xfrm rot="777602">
            <a:off x="6221818" y="3089181"/>
            <a:ext cx="656548" cy="364941"/>
          </a:xfrm>
          <a:custGeom>
            <a:avLst/>
            <a:gdLst/>
            <a:ahLst/>
            <a:cxnLst/>
            <a:rect l="l" t="t" r="r" b="b"/>
            <a:pathLst>
              <a:path w="4840" h="2534" extrusionOk="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2"/>
          <p:cNvSpPr/>
          <p:nvPr/>
        </p:nvSpPr>
        <p:spPr>
          <a:xfrm rot="777602">
            <a:off x="6117646" y="3473428"/>
            <a:ext cx="454293" cy="282851"/>
          </a:xfrm>
          <a:custGeom>
            <a:avLst/>
            <a:gdLst/>
            <a:ahLst/>
            <a:cxnLst/>
            <a:rect l="l" t="t" r="r" b="b"/>
            <a:pathLst>
              <a:path w="3349" h="1964" extrusionOk="0">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2"/>
          <p:cNvSpPr/>
          <p:nvPr/>
        </p:nvSpPr>
        <p:spPr>
          <a:xfrm rot="3607134" flipH="1">
            <a:off x="4259001" y="3796561"/>
            <a:ext cx="283156" cy="372559"/>
          </a:xfrm>
          <a:custGeom>
            <a:avLst/>
            <a:gdLst/>
            <a:ahLst/>
            <a:cxnLst/>
            <a:rect l="l" t="t" r="r" b="b"/>
            <a:pathLst>
              <a:path w="2259" h="3062" extrusionOk="0">
                <a:moveTo>
                  <a:pt x="2050" y="0"/>
                </a:moveTo>
                <a:cubicBezTo>
                  <a:pt x="1940" y="0"/>
                  <a:pt x="1835" y="52"/>
                  <a:pt x="1761" y="135"/>
                </a:cubicBezTo>
                <a:cubicBezTo>
                  <a:pt x="1470" y="426"/>
                  <a:pt x="1221" y="740"/>
                  <a:pt x="1005" y="1096"/>
                </a:cubicBezTo>
                <a:cubicBezTo>
                  <a:pt x="746" y="1550"/>
                  <a:pt x="498" y="2014"/>
                  <a:pt x="249" y="2468"/>
                </a:cubicBezTo>
                <a:cubicBezTo>
                  <a:pt x="174" y="2608"/>
                  <a:pt x="109" y="2738"/>
                  <a:pt x="44" y="2878"/>
                </a:cubicBezTo>
                <a:cubicBezTo>
                  <a:pt x="1" y="2954"/>
                  <a:pt x="22" y="2997"/>
                  <a:pt x="109" y="3029"/>
                </a:cubicBezTo>
                <a:cubicBezTo>
                  <a:pt x="152" y="3040"/>
                  <a:pt x="206" y="3051"/>
                  <a:pt x="260" y="3062"/>
                </a:cubicBezTo>
                <a:cubicBezTo>
                  <a:pt x="368" y="3062"/>
                  <a:pt x="476" y="3008"/>
                  <a:pt x="541" y="2921"/>
                </a:cubicBezTo>
                <a:cubicBezTo>
                  <a:pt x="584" y="2857"/>
                  <a:pt x="638" y="2803"/>
                  <a:pt x="670" y="2738"/>
                </a:cubicBezTo>
                <a:cubicBezTo>
                  <a:pt x="1005" y="2273"/>
                  <a:pt x="1340" y="1798"/>
                  <a:pt x="1686" y="1334"/>
                </a:cubicBezTo>
                <a:cubicBezTo>
                  <a:pt x="1880" y="1085"/>
                  <a:pt x="2053" y="815"/>
                  <a:pt x="2172" y="513"/>
                </a:cubicBezTo>
                <a:cubicBezTo>
                  <a:pt x="2226" y="394"/>
                  <a:pt x="2258" y="264"/>
                  <a:pt x="2247" y="135"/>
                </a:cubicBezTo>
                <a:cubicBezTo>
                  <a:pt x="2237" y="48"/>
                  <a:pt x="2193" y="16"/>
                  <a:pt x="2107" y="5"/>
                </a:cubicBezTo>
                <a:cubicBezTo>
                  <a:pt x="2088" y="2"/>
                  <a:pt x="2069" y="0"/>
                  <a:pt x="2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2"/>
          <p:cNvSpPr/>
          <p:nvPr/>
        </p:nvSpPr>
        <p:spPr>
          <a:xfrm rot="3607134" flipH="1">
            <a:off x="4783163" y="3890986"/>
            <a:ext cx="494239" cy="183724"/>
          </a:xfrm>
          <a:custGeom>
            <a:avLst/>
            <a:gdLst/>
            <a:ahLst/>
            <a:cxnLst/>
            <a:rect l="l" t="t" r="r" b="b"/>
            <a:pathLst>
              <a:path w="3943" h="1510" extrusionOk="0">
                <a:moveTo>
                  <a:pt x="3683" y="0"/>
                </a:moveTo>
                <a:lnTo>
                  <a:pt x="3672" y="22"/>
                </a:lnTo>
                <a:lnTo>
                  <a:pt x="3586" y="22"/>
                </a:lnTo>
                <a:cubicBezTo>
                  <a:pt x="3467" y="44"/>
                  <a:pt x="3348" y="65"/>
                  <a:pt x="3230" y="98"/>
                </a:cubicBezTo>
                <a:cubicBezTo>
                  <a:pt x="2495" y="281"/>
                  <a:pt x="1771" y="530"/>
                  <a:pt x="1069" y="843"/>
                </a:cubicBezTo>
                <a:cubicBezTo>
                  <a:pt x="767" y="972"/>
                  <a:pt x="454" y="1091"/>
                  <a:pt x="151" y="1232"/>
                </a:cubicBezTo>
                <a:cubicBezTo>
                  <a:pt x="86" y="1253"/>
                  <a:pt x="0" y="1286"/>
                  <a:pt x="11" y="1372"/>
                </a:cubicBezTo>
                <a:cubicBezTo>
                  <a:pt x="22" y="1458"/>
                  <a:pt x="108" y="1480"/>
                  <a:pt x="184" y="1491"/>
                </a:cubicBezTo>
                <a:cubicBezTo>
                  <a:pt x="236" y="1503"/>
                  <a:pt x="290" y="1509"/>
                  <a:pt x="345" y="1509"/>
                </a:cubicBezTo>
                <a:cubicBezTo>
                  <a:pt x="436" y="1509"/>
                  <a:pt x="528" y="1492"/>
                  <a:pt x="616" y="1458"/>
                </a:cubicBezTo>
                <a:cubicBezTo>
                  <a:pt x="1069" y="1307"/>
                  <a:pt x="1534" y="1188"/>
                  <a:pt x="1998" y="1070"/>
                </a:cubicBezTo>
                <a:cubicBezTo>
                  <a:pt x="2614" y="908"/>
                  <a:pt x="3197" y="648"/>
                  <a:pt x="3737" y="314"/>
                </a:cubicBezTo>
                <a:cubicBezTo>
                  <a:pt x="3791" y="270"/>
                  <a:pt x="3845" y="227"/>
                  <a:pt x="3888" y="173"/>
                </a:cubicBezTo>
                <a:cubicBezTo>
                  <a:pt x="3942" y="141"/>
                  <a:pt x="3921" y="65"/>
                  <a:pt x="3867" y="54"/>
                </a:cubicBezTo>
                <a:cubicBezTo>
                  <a:pt x="3802" y="33"/>
                  <a:pt x="3748" y="11"/>
                  <a:pt x="36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2"/>
          <p:cNvSpPr/>
          <p:nvPr/>
        </p:nvSpPr>
        <p:spPr>
          <a:xfrm rot="3607134" flipH="1">
            <a:off x="4052204" y="3604252"/>
            <a:ext cx="104413" cy="372194"/>
          </a:xfrm>
          <a:custGeom>
            <a:avLst/>
            <a:gdLst/>
            <a:ahLst/>
            <a:cxnLst/>
            <a:rect l="l" t="t" r="r" b="b"/>
            <a:pathLst>
              <a:path w="833" h="3059" extrusionOk="0">
                <a:moveTo>
                  <a:pt x="594" y="0"/>
                </a:moveTo>
                <a:cubicBezTo>
                  <a:pt x="491" y="0"/>
                  <a:pt x="428" y="37"/>
                  <a:pt x="390" y="132"/>
                </a:cubicBezTo>
                <a:cubicBezTo>
                  <a:pt x="271" y="445"/>
                  <a:pt x="184" y="769"/>
                  <a:pt x="152" y="1104"/>
                </a:cubicBezTo>
                <a:cubicBezTo>
                  <a:pt x="109" y="1493"/>
                  <a:pt x="76" y="1871"/>
                  <a:pt x="44" y="2260"/>
                </a:cubicBezTo>
                <a:cubicBezTo>
                  <a:pt x="22" y="2476"/>
                  <a:pt x="12" y="2681"/>
                  <a:pt x="1" y="2886"/>
                </a:cubicBezTo>
                <a:cubicBezTo>
                  <a:pt x="1" y="2940"/>
                  <a:pt x="22" y="2994"/>
                  <a:pt x="76" y="3016"/>
                </a:cubicBezTo>
                <a:cubicBezTo>
                  <a:pt x="126" y="3045"/>
                  <a:pt x="179" y="3058"/>
                  <a:pt x="233" y="3058"/>
                </a:cubicBezTo>
                <a:cubicBezTo>
                  <a:pt x="378" y="3058"/>
                  <a:pt x="517" y="2958"/>
                  <a:pt x="541" y="2800"/>
                </a:cubicBezTo>
                <a:lnTo>
                  <a:pt x="541" y="2789"/>
                </a:lnTo>
                <a:cubicBezTo>
                  <a:pt x="606" y="2476"/>
                  <a:pt x="660" y="2173"/>
                  <a:pt x="714" y="1860"/>
                </a:cubicBezTo>
                <a:cubicBezTo>
                  <a:pt x="779" y="1471"/>
                  <a:pt x="822" y="1072"/>
                  <a:pt x="833" y="672"/>
                </a:cubicBezTo>
                <a:cubicBezTo>
                  <a:pt x="833" y="542"/>
                  <a:pt x="822" y="413"/>
                  <a:pt x="822" y="272"/>
                </a:cubicBezTo>
                <a:cubicBezTo>
                  <a:pt x="822" y="240"/>
                  <a:pt x="811" y="208"/>
                  <a:pt x="811" y="175"/>
                </a:cubicBezTo>
                <a:cubicBezTo>
                  <a:pt x="789" y="56"/>
                  <a:pt x="746" y="13"/>
                  <a:pt x="638" y="2"/>
                </a:cubicBezTo>
                <a:cubicBezTo>
                  <a:pt x="623" y="1"/>
                  <a:pt x="608" y="0"/>
                  <a:pt x="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2"/>
          <p:cNvSpPr/>
          <p:nvPr/>
        </p:nvSpPr>
        <p:spPr>
          <a:xfrm rot="3607134" flipH="1">
            <a:off x="4481884" y="3899743"/>
            <a:ext cx="446983" cy="257701"/>
          </a:xfrm>
          <a:custGeom>
            <a:avLst/>
            <a:gdLst/>
            <a:ahLst/>
            <a:cxnLst/>
            <a:rect l="l" t="t" r="r" b="b"/>
            <a:pathLst>
              <a:path w="3566" h="2118" extrusionOk="0">
                <a:moveTo>
                  <a:pt x="3349" y="1"/>
                </a:moveTo>
                <a:cubicBezTo>
                  <a:pt x="3241" y="1"/>
                  <a:pt x="3133" y="22"/>
                  <a:pt x="3036" y="44"/>
                </a:cubicBezTo>
                <a:cubicBezTo>
                  <a:pt x="2755" y="130"/>
                  <a:pt x="2485" y="271"/>
                  <a:pt x="2258" y="444"/>
                </a:cubicBezTo>
                <a:cubicBezTo>
                  <a:pt x="1556" y="919"/>
                  <a:pt x="865" y="1394"/>
                  <a:pt x="163" y="1869"/>
                </a:cubicBezTo>
                <a:cubicBezTo>
                  <a:pt x="131" y="1891"/>
                  <a:pt x="87" y="1923"/>
                  <a:pt x="55" y="1956"/>
                </a:cubicBezTo>
                <a:cubicBezTo>
                  <a:pt x="1" y="1999"/>
                  <a:pt x="1" y="2042"/>
                  <a:pt x="66" y="2064"/>
                </a:cubicBezTo>
                <a:cubicBezTo>
                  <a:pt x="120" y="2085"/>
                  <a:pt x="185" y="2107"/>
                  <a:pt x="249" y="2118"/>
                </a:cubicBezTo>
                <a:cubicBezTo>
                  <a:pt x="303" y="2118"/>
                  <a:pt x="357" y="2107"/>
                  <a:pt x="401" y="2085"/>
                </a:cubicBezTo>
                <a:cubicBezTo>
                  <a:pt x="519" y="2042"/>
                  <a:pt x="638" y="1999"/>
                  <a:pt x="746" y="1934"/>
                </a:cubicBezTo>
                <a:cubicBezTo>
                  <a:pt x="1405" y="1556"/>
                  <a:pt x="2053" y="1178"/>
                  <a:pt x="2701" y="789"/>
                </a:cubicBezTo>
                <a:cubicBezTo>
                  <a:pt x="2993" y="627"/>
                  <a:pt x="3252" y="422"/>
                  <a:pt x="3490" y="184"/>
                </a:cubicBezTo>
                <a:cubicBezTo>
                  <a:pt x="3565" y="87"/>
                  <a:pt x="3554" y="44"/>
                  <a:pt x="3436" y="12"/>
                </a:cubicBezTo>
                <a:cubicBezTo>
                  <a:pt x="3414" y="1"/>
                  <a:pt x="3382" y="1"/>
                  <a:pt x="3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2"/>
          <p:cNvSpPr/>
          <p:nvPr/>
        </p:nvSpPr>
        <p:spPr>
          <a:xfrm rot="3607134" flipH="1">
            <a:off x="5019172" y="3862701"/>
            <a:ext cx="545756" cy="75071"/>
          </a:xfrm>
          <a:custGeom>
            <a:avLst/>
            <a:gdLst/>
            <a:ahLst/>
            <a:cxnLst/>
            <a:rect l="l" t="t" r="r" b="b"/>
            <a:pathLst>
              <a:path w="4354" h="617" extrusionOk="0">
                <a:moveTo>
                  <a:pt x="3986" y="1"/>
                </a:moveTo>
                <a:lnTo>
                  <a:pt x="3986" y="12"/>
                </a:lnTo>
                <a:cubicBezTo>
                  <a:pt x="3738" y="22"/>
                  <a:pt x="3500" y="22"/>
                  <a:pt x="3252" y="44"/>
                </a:cubicBezTo>
                <a:cubicBezTo>
                  <a:pt x="2863" y="66"/>
                  <a:pt x="2474" y="66"/>
                  <a:pt x="2085" y="109"/>
                </a:cubicBezTo>
                <a:cubicBezTo>
                  <a:pt x="1567" y="163"/>
                  <a:pt x="1048" y="238"/>
                  <a:pt x="530" y="303"/>
                </a:cubicBezTo>
                <a:cubicBezTo>
                  <a:pt x="390" y="325"/>
                  <a:pt x="238" y="357"/>
                  <a:pt x="109" y="390"/>
                </a:cubicBezTo>
                <a:cubicBezTo>
                  <a:pt x="66" y="400"/>
                  <a:pt x="1" y="422"/>
                  <a:pt x="12" y="487"/>
                </a:cubicBezTo>
                <a:cubicBezTo>
                  <a:pt x="22" y="519"/>
                  <a:pt x="66" y="552"/>
                  <a:pt x="109" y="573"/>
                </a:cubicBezTo>
                <a:cubicBezTo>
                  <a:pt x="181" y="602"/>
                  <a:pt x="253" y="616"/>
                  <a:pt x="328" y="616"/>
                </a:cubicBezTo>
                <a:cubicBezTo>
                  <a:pt x="366" y="616"/>
                  <a:pt x="404" y="613"/>
                  <a:pt x="444" y="606"/>
                </a:cubicBezTo>
                <a:cubicBezTo>
                  <a:pt x="973" y="573"/>
                  <a:pt x="1502" y="562"/>
                  <a:pt x="2031" y="541"/>
                </a:cubicBezTo>
                <a:cubicBezTo>
                  <a:pt x="2604" y="519"/>
                  <a:pt x="3176" y="454"/>
                  <a:pt x="3738" y="346"/>
                </a:cubicBezTo>
                <a:cubicBezTo>
                  <a:pt x="3932" y="314"/>
                  <a:pt x="4116" y="249"/>
                  <a:pt x="4289" y="152"/>
                </a:cubicBezTo>
                <a:cubicBezTo>
                  <a:pt x="4321" y="130"/>
                  <a:pt x="4343" y="98"/>
                  <a:pt x="4354" y="76"/>
                </a:cubicBezTo>
                <a:cubicBezTo>
                  <a:pt x="4321" y="55"/>
                  <a:pt x="4300" y="12"/>
                  <a:pt x="4267" y="12"/>
                </a:cubicBezTo>
                <a:cubicBezTo>
                  <a:pt x="4170" y="1"/>
                  <a:pt x="4084" y="1"/>
                  <a:pt x="3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2"/>
          <p:cNvSpPr/>
          <p:nvPr/>
        </p:nvSpPr>
        <p:spPr>
          <a:xfrm>
            <a:off x="2741008" y="3664036"/>
            <a:ext cx="314545" cy="254484"/>
          </a:xfrm>
          <a:custGeom>
            <a:avLst/>
            <a:gdLst/>
            <a:ahLst/>
            <a:cxnLst/>
            <a:rect l="l" t="t" r="r" b="b"/>
            <a:pathLst>
              <a:path w="12573" h="9525" extrusionOk="0">
                <a:moveTo>
                  <a:pt x="12573" y="9525"/>
                </a:moveTo>
                <a:cubicBezTo>
                  <a:pt x="7585" y="7862"/>
                  <a:pt x="3718" y="3718"/>
                  <a:pt x="0" y="0"/>
                </a:cubicBezTo>
              </a:path>
            </a:pathLst>
          </a:custGeom>
          <a:noFill/>
          <a:ln w="9525" cap="flat" cmpd="sng">
            <a:solidFill>
              <a:schemeClr val="dk1"/>
            </a:solidFill>
            <a:prstDash val="solid"/>
            <a:round/>
            <a:headEnd type="none" w="med" len="med"/>
            <a:tailEnd type="stealth" w="med" len="med"/>
          </a:ln>
        </p:spPr>
      </p:sp>
      <p:sp>
        <p:nvSpPr>
          <p:cNvPr id="2012" name="Google Shape;2012;p72"/>
          <p:cNvSpPr txBox="1"/>
          <p:nvPr/>
        </p:nvSpPr>
        <p:spPr>
          <a:xfrm>
            <a:off x="2741008" y="3875396"/>
            <a:ext cx="10929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hort Stack"/>
                <a:ea typeface="Short Stack"/>
                <a:cs typeface="Short Stack"/>
                <a:sym typeface="Short Stack"/>
              </a:rPr>
              <a:t>DIFFERENT ORNAMENTS</a:t>
            </a:r>
            <a:endParaRPr sz="700">
              <a:latin typeface="Short Stack"/>
              <a:ea typeface="Short Stack"/>
              <a:cs typeface="Short Stack"/>
              <a:sym typeface="Short Stack"/>
            </a:endParaRPr>
          </a:p>
        </p:txBody>
      </p:sp>
      <p:sp>
        <p:nvSpPr>
          <p:cNvPr id="2013" name="Google Shape;2013;p72"/>
          <p:cNvSpPr txBox="1"/>
          <p:nvPr/>
        </p:nvSpPr>
        <p:spPr>
          <a:xfrm>
            <a:off x="5706446" y="1145539"/>
            <a:ext cx="10929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hort Stack"/>
                <a:ea typeface="Short Stack"/>
                <a:cs typeface="Short Stack"/>
                <a:sym typeface="Short Stack"/>
              </a:rPr>
              <a:t>TOP LINE</a:t>
            </a:r>
            <a:endParaRPr sz="700">
              <a:latin typeface="Short Stack"/>
              <a:ea typeface="Short Stack"/>
              <a:cs typeface="Short Stack"/>
              <a:sym typeface="Short Stack"/>
            </a:endParaRPr>
          </a:p>
        </p:txBody>
      </p:sp>
      <p:sp>
        <p:nvSpPr>
          <p:cNvPr id="2014" name="Google Shape;2014;p72"/>
          <p:cNvSpPr/>
          <p:nvPr/>
        </p:nvSpPr>
        <p:spPr>
          <a:xfrm>
            <a:off x="6036420" y="1423585"/>
            <a:ext cx="64920" cy="427533"/>
          </a:xfrm>
          <a:custGeom>
            <a:avLst/>
            <a:gdLst/>
            <a:ahLst/>
            <a:cxnLst/>
            <a:rect l="l" t="t" r="r" b="b"/>
            <a:pathLst>
              <a:path w="2595" h="16002" extrusionOk="0">
                <a:moveTo>
                  <a:pt x="762" y="0"/>
                </a:moveTo>
                <a:cubicBezTo>
                  <a:pt x="2866" y="4908"/>
                  <a:pt x="3776" y="12226"/>
                  <a:pt x="0" y="16002"/>
                </a:cubicBezTo>
              </a:path>
            </a:pathLst>
          </a:custGeom>
          <a:noFill/>
          <a:ln w="9525" cap="flat" cmpd="sng">
            <a:solidFill>
              <a:schemeClr val="dk1"/>
            </a:solidFill>
            <a:prstDash val="solid"/>
            <a:round/>
            <a:headEnd type="none" w="med" len="med"/>
            <a:tailEnd type="stealth"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4"/>
          <p:cNvSpPr txBox="1">
            <a:spLocks noGrp="1"/>
          </p:cNvSpPr>
          <p:nvPr>
            <p:ph type="title"/>
          </p:nvPr>
        </p:nvSpPr>
        <p:spPr>
          <a:xfrm>
            <a:off x="747000" y="347575"/>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70">
                <a:solidFill>
                  <a:schemeClr val="dk1"/>
                </a:solidFill>
              </a:rPr>
              <a:t>Challenges</a:t>
            </a:r>
            <a:endParaRPr sz="3070"/>
          </a:p>
        </p:txBody>
      </p:sp>
      <p:sp>
        <p:nvSpPr>
          <p:cNvPr id="1627" name="Google Shape;1627;p34"/>
          <p:cNvSpPr txBox="1">
            <a:spLocks noGrp="1"/>
          </p:cNvSpPr>
          <p:nvPr>
            <p:ph type="title" idx="5"/>
          </p:nvPr>
        </p:nvSpPr>
        <p:spPr>
          <a:xfrm>
            <a:off x="1878575" y="1138600"/>
            <a:ext cx="2046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1</a:t>
            </a:r>
            <a:endParaRPr/>
          </a:p>
        </p:txBody>
      </p:sp>
      <p:sp>
        <p:nvSpPr>
          <p:cNvPr id="1628" name="Google Shape;1628;p34"/>
          <p:cNvSpPr txBox="1">
            <a:spLocks noGrp="1"/>
          </p:cNvSpPr>
          <p:nvPr>
            <p:ph type="subTitle" idx="6"/>
          </p:nvPr>
        </p:nvSpPr>
        <p:spPr>
          <a:xfrm>
            <a:off x="1878587" y="1532575"/>
            <a:ext cx="203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Leckerli One"/>
                <a:ea typeface="Leckerli One"/>
                <a:cs typeface="Leckerli One"/>
                <a:sym typeface="Leckerli One"/>
              </a:rPr>
              <a:t>Lack of efficient communication</a:t>
            </a:r>
            <a:endParaRPr dirty="0"/>
          </a:p>
        </p:txBody>
      </p:sp>
      <p:sp>
        <p:nvSpPr>
          <p:cNvPr id="1629" name="Google Shape;1629;p34"/>
          <p:cNvSpPr txBox="1">
            <a:spLocks noGrp="1"/>
          </p:cNvSpPr>
          <p:nvPr>
            <p:ph type="title" idx="7"/>
          </p:nvPr>
        </p:nvSpPr>
        <p:spPr>
          <a:xfrm>
            <a:off x="5251683" y="1138613"/>
            <a:ext cx="2046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2</a:t>
            </a:r>
            <a:endParaRPr/>
          </a:p>
        </p:txBody>
      </p:sp>
      <p:sp>
        <p:nvSpPr>
          <p:cNvPr id="1630" name="Google Shape;1630;p34"/>
          <p:cNvSpPr txBox="1">
            <a:spLocks noGrp="1"/>
          </p:cNvSpPr>
          <p:nvPr>
            <p:ph type="subTitle" idx="8"/>
          </p:nvPr>
        </p:nvSpPr>
        <p:spPr>
          <a:xfrm>
            <a:off x="4624733" y="1518427"/>
            <a:ext cx="3203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Leckerli One"/>
                <a:ea typeface="Leckerli One"/>
                <a:cs typeface="Leckerli One"/>
                <a:sym typeface="Leckerli One"/>
              </a:rPr>
              <a:t>No prior knowledge of Backend</a:t>
            </a:r>
            <a:endParaRPr dirty="0"/>
          </a:p>
        </p:txBody>
      </p:sp>
      <p:sp>
        <p:nvSpPr>
          <p:cNvPr id="1631" name="Google Shape;1631;p34"/>
          <p:cNvSpPr/>
          <p:nvPr/>
        </p:nvSpPr>
        <p:spPr>
          <a:xfrm rot="6240902">
            <a:off x="3201207" y="451889"/>
            <a:ext cx="240302" cy="452649"/>
          </a:xfrm>
          <a:custGeom>
            <a:avLst/>
            <a:gdLst/>
            <a:ahLst/>
            <a:cxnLst/>
            <a:rect l="l" t="t" r="r" b="b"/>
            <a:pathLst>
              <a:path w="4192" h="7896" extrusionOk="0">
                <a:moveTo>
                  <a:pt x="1221" y="0"/>
                </a:moveTo>
                <a:cubicBezTo>
                  <a:pt x="724" y="0"/>
                  <a:pt x="303" y="421"/>
                  <a:pt x="152" y="896"/>
                </a:cubicBezTo>
                <a:cubicBezTo>
                  <a:pt x="0" y="1372"/>
                  <a:pt x="76" y="1890"/>
                  <a:pt x="195" y="2365"/>
                </a:cubicBezTo>
                <a:cubicBezTo>
                  <a:pt x="746" y="4666"/>
                  <a:pt x="2182" y="6653"/>
                  <a:pt x="4191" y="7895"/>
                </a:cubicBezTo>
                <a:lnTo>
                  <a:pt x="3921" y="7669"/>
                </a:lnTo>
                <a:cubicBezTo>
                  <a:pt x="2603" y="5616"/>
                  <a:pt x="3759" y="2603"/>
                  <a:pt x="2301" y="659"/>
                </a:cubicBezTo>
                <a:cubicBezTo>
                  <a:pt x="2042" y="302"/>
                  <a:pt x="1664"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rot="6240902">
            <a:off x="3095919" y="358756"/>
            <a:ext cx="398802" cy="195712"/>
          </a:xfrm>
          <a:custGeom>
            <a:avLst/>
            <a:gdLst/>
            <a:ahLst/>
            <a:cxnLst/>
            <a:rect l="l" t="t" r="r" b="b"/>
            <a:pathLst>
              <a:path w="6957" h="3414" extrusionOk="0">
                <a:moveTo>
                  <a:pt x="1948" y="0"/>
                </a:moveTo>
                <a:cubicBezTo>
                  <a:pt x="1679" y="0"/>
                  <a:pt x="1410" y="28"/>
                  <a:pt x="1146" y="87"/>
                </a:cubicBezTo>
                <a:cubicBezTo>
                  <a:pt x="725" y="184"/>
                  <a:pt x="271" y="400"/>
                  <a:pt x="141" y="810"/>
                </a:cubicBezTo>
                <a:cubicBezTo>
                  <a:pt x="1" y="1264"/>
                  <a:pt x="325" y="1750"/>
                  <a:pt x="735" y="1966"/>
                </a:cubicBezTo>
                <a:cubicBezTo>
                  <a:pt x="1157" y="2182"/>
                  <a:pt x="1643" y="2182"/>
                  <a:pt x="2118" y="2204"/>
                </a:cubicBezTo>
                <a:cubicBezTo>
                  <a:pt x="3803" y="2247"/>
                  <a:pt x="5585" y="2452"/>
                  <a:pt x="6957" y="3413"/>
                </a:cubicBezTo>
                <a:cubicBezTo>
                  <a:pt x="6319" y="2420"/>
                  <a:pt x="5553" y="1480"/>
                  <a:pt x="4559" y="832"/>
                </a:cubicBezTo>
                <a:cubicBezTo>
                  <a:pt x="3790" y="322"/>
                  <a:pt x="2867" y="0"/>
                  <a:pt x="1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rot="6240902">
            <a:off x="3350195" y="456669"/>
            <a:ext cx="108457" cy="152029"/>
          </a:xfrm>
          <a:custGeom>
            <a:avLst/>
            <a:gdLst/>
            <a:ahLst/>
            <a:cxnLst/>
            <a:rect l="l" t="t" r="r" b="b"/>
            <a:pathLst>
              <a:path w="1892" h="2652" extrusionOk="0">
                <a:moveTo>
                  <a:pt x="289" y="1"/>
                </a:moveTo>
                <a:cubicBezTo>
                  <a:pt x="226" y="1"/>
                  <a:pt x="165" y="20"/>
                  <a:pt x="120" y="59"/>
                </a:cubicBezTo>
                <a:cubicBezTo>
                  <a:pt x="77" y="113"/>
                  <a:pt x="55" y="167"/>
                  <a:pt x="55" y="232"/>
                </a:cubicBezTo>
                <a:cubicBezTo>
                  <a:pt x="1" y="686"/>
                  <a:pt x="347" y="1085"/>
                  <a:pt x="671" y="1409"/>
                </a:cubicBezTo>
                <a:lnTo>
                  <a:pt x="1891" y="2651"/>
                </a:lnTo>
                <a:lnTo>
                  <a:pt x="1816" y="2479"/>
                </a:lnTo>
                <a:cubicBezTo>
                  <a:pt x="1578" y="1820"/>
                  <a:pt x="1286" y="1193"/>
                  <a:pt x="951" y="588"/>
                </a:cubicBezTo>
                <a:cubicBezTo>
                  <a:pt x="811" y="351"/>
                  <a:pt x="671" y="113"/>
                  <a:pt x="411" y="27"/>
                </a:cubicBezTo>
                <a:cubicBezTo>
                  <a:pt x="373" y="9"/>
                  <a:pt x="330" y="1"/>
                  <a:pt x="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txBox="1">
            <a:spLocks noGrp="1"/>
          </p:cNvSpPr>
          <p:nvPr>
            <p:ph type="subTitle" idx="4"/>
          </p:nvPr>
        </p:nvSpPr>
        <p:spPr>
          <a:xfrm>
            <a:off x="6808883" y="3389591"/>
            <a:ext cx="2039100" cy="76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Leckerli One"/>
                <a:ea typeface="Leckerli One"/>
                <a:cs typeface="Leckerli One"/>
                <a:sym typeface="Leckerli One"/>
              </a:rPr>
              <a:t>Integration of all screens properly so that the app does not crash.</a:t>
            </a:r>
            <a:endParaRPr lang="nb-NO" dirty="0"/>
          </a:p>
        </p:txBody>
      </p:sp>
      <p:grpSp>
        <p:nvGrpSpPr>
          <p:cNvPr id="1635" name="Google Shape;1635;p34"/>
          <p:cNvGrpSpPr/>
          <p:nvPr/>
        </p:nvGrpSpPr>
        <p:grpSpPr>
          <a:xfrm>
            <a:off x="3317552" y="2105302"/>
            <a:ext cx="2705450" cy="2437934"/>
            <a:chOff x="1825800" y="1651625"/>
            <a:chExt cx="539989" cy="571775"/>
          </a:xfrm>
        </p:grpSpPr>
        <p:sp>
          <p:nvSpPr>
            <p:cNvPr id="1636" name="Google Shape;1636;p34"/>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chemeClr val="accent6"/>
            </a:solid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chemeClr val="lt1"/>
            </a:solid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chemeClr val="accent1"/>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0" name="Google Shape;1640;p34"/>
          <p:cNvSpPr txBox="1">
            <a:spLocks noGrp="1"/>
          </p:cNvSpPr>
          <p:nvPr>
            <p:ph type="title" idx="2"/>
          </p:nvPr>
        </p:nvSpPr>
        <p:spPr>
          <a:xfrm>
            <a:off x="706500" y="3559692"/>
            <a:ext cx="2046600" cy="762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3</a:t>
            </a:r>
            <a:endParaRPr/>
          </a:p>
        </p:txBody>
      </p:sp>
      <p:sp>
        <p:nvSpPr>
          <p:cNvPr id="1641" name="Google Shape;1641;p34"/>
          <p:cNvSpPr txBox="1">
            <a:spLocks noGrp="1"/>
          </p:cNvSpPr>
          <p:nvPr>
            <p:ph type="subTitle" idx="1"/>
          </p:nvPr>
        </p:nvSpPr>
        <p:spPr>
          <a:xfrm>
            <a:off x="953982" y="3185695"/>
            <a:ext cx="2039100" cy="76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latin typeface="Leckerli One"/>
                <a:ea typeface="Leckerli One"/>
                <a:cs typeface="Leckerli One"/>
                <a:sym typeface="Leckerli One"/>
              </a:rPr>
              <a:t>Selecting right procedures so that we can get results proper and </a:t>
            </a:r>
          </a:p>
          <a:p>
            <a:pPr marL="0" lvl="0" indent="0" algn="ctr" rtl="0">
              <a:spcBef>
                <a:spcPts val="0"/>
              </a:spcBef>
              <a:spcAft>
                <a:spcPts val="0"/>
              </a:spcAft>
              <a:buClr>
                <a:schemeClr val="dk1"/>
              </a:buClr>
              <a:buSzPts val="1100"/>
              <a:buFont typeface="Arial"/>
              <a:buNone/>
            </a:pPr>
            <a:r>
              <a:rPr lang="en-US" sz="2000" dirty="0">
                <a:latin typeface="Leckerli One"/>
                <a:ea typeface="Leckerli One"/>
                <a:cs typeface="Leckerli One"/>
                <a:sym typeface="Leckerli One"/>
              </a:rPr>
              <a:t>accurate.</a:t>
            </a:r>
            <a:endParaRPr lang="en-US" dirty="0"/>
          </a:p>
        </p:txBody>
      </p:sp>
      <p:sp>
        <p:nvSpPr>
          <p:cNvPr id="1642" name="Google Shape;1642;p34"/>
          <p:cNvSpPr txBox="1">
            <a:spLocks noGrp="1"/>
          </p:cNvSpPr>
          <p:nvPr>
            <p:ph type="title" idx="3"/>
          </p:nvPr>
        </p:nvSpPr>
        <p:spPr>
          <a:xfrm>
            <a:off x="6390750" y="3434900"/>
            <a:ext cx="2046600" cy="522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4</a:t>
            </a:r>
            <a:endParaRPr/>
          </a:p>
        </p:txBody>
      </p:sp>
      <p:cxnSp>
        <p:nvCxnSpPr>
          <p:cNvPr id="1643" name="Google Shape;1643;p34"/>
          <p:cNvCxnSpPr/>
          <p:nvPr/>
        </p:nvCxnSpPr>
        <p:spPr>
          <a:xfrm rot="-5400000" flipH="1">
            <a:off x="2899110" y="2296179"/>
            <a:ext cx="844500" cy="861300"/>
          </a:xfrm>
          <a:prstGeom prst="curvedConnector2">
            <a:avLst/>
          </a:prstGeom>
          <a:noFill/>
          <a:ln w="9525" cap="flat" cmpd="sng">
            <a:solidFill>
              <a:srgbClr val="000000"/>
            </a:solidFill>
            <a:prstDash val="solid"/>
            <a:round/>
            <a:headEnd type="none" w="med" len="med"/>
            <a:tailEnd type="stealth" w="med" len="med"/>
          </a:ln>
        </p:spPr>
      </p:cxnSp>
      <p:cxnSp>
        <p:nvCxnSpPr>
          <p:cNvPr id="1644" name="Google Shape;1644;p34"/>
          <p:cNvCxnSpPr>
            <a:cxnSpLocks/>
            <a:stCxn id="1641" idx="3"/>
          </p:cNvCxnSpPr>
          <p:nvPr/>
        </p:nvCxnSpPr>
        <p:spPr>
          <a:xfrm>
            <a:off x="2993082" y="3567145"/>
            <a:ext cx="644429" cy="495590"/>
          </a:xfrm>
          <a:prstGeom prst="curvedConnector3">
            <a:avLst>
              <a:gd name="adj1" fmla="val 50000"/>
            </a:avLst>
          </a:prstGeom>
          <a:noFill/>
          <a:ln w="9525" cap="flat" cmpd="sng">
            <a:solidFill>
              <a:srgbClr val="000000"/>
            </a:solidFill>
            <a:prstDash val="solid"/>
            <a:round/>
            <a:headEnd type="none" w="med" len="med"/>
            <a:tailEnd type="stealth" w="med" len="med"/>
          </a:ln>
        </p:spPr>
      </p:cxnSp>
      <p:cxnSp>
        <p:nvCxnSpPr>
          <p:cNvPr id="1645" name="Google Shape;1645;p34"/>
          <p:cNvCxnSpPr>
            <a:stCxn id="1630" idx="2"/>
          </p:cNvCxnSpPr>
          <p:nvPr/>
        </p:nvCxnSpPr>
        <p:spPr>
          <a:xfrm rot="5400000">
            <a:off x="5289383" y="2226427"/>
            <a:ext cx="1072500" cy="801900"/>
          </a:xfrm>
          <a:prstGeom prst="curvedConnector3">
            <a:avLst>
              <a:gd name="adj1" fmla="val 50000"/>
            </a:avLst>
          </a:prstGeom>
          <a:noFill/>
          <a:ln w="9525" cap="flat" cmpd="sng">
            <a:solidFill>
              <a:srgbClr val="000000"/>
            </a:solidFill>
            <a:prstDash val="solid"/>
            <a:round/>
            <a:headEnd type="none" w="med" len="med"/>
            <a:tailEnd type="stealth" w="med" len="med"/>
          </a:ln>
        </p:spPr>
      </p:cxnSp>
      <p:cxnSp>
        <p:nvCxnSpPr>
          <p:cNvPr id="1646" name="Google Shape;1646;p34"/>
          <p:cNvCxnSpPr>
            <a:cxnSpLocks/>
            <a:stCxn id="1634" idx="2"/>
          </p:cNvCxnSpPr>
          <p:nvPr/>
        </p:nvCxnSpPr>
        <p:spPr>
          <a:xfrm rot="5400000" flipH="1">
            <a:off x="6497684" y="2821743"/>
            <a:ext cx="178665" cy="2482832"/>
          </a:xfrm>
          <a:prstGeom prst="curvedConnector4">
            <a:avLst>
              <a:gd name="adj1" fmla="val -127949"/>
              <a:gd name="adj2" fmla="val 70532"/>
            </a:avLst>
          </a:prstGeom>
          <a:noFill/>
          <a:ln w="9525" cap="flat" cmpd="sng">
            <a:solidFill>
              <a:srgbClr val="000000"/>
            </a:solidFill>
            <a:prstDash val="solid"/>
            <a:round/>
            <a:headEnd type="none" w="med" len="med"/>
            <a:tailEnd type="stealth" w="med" len="med"/>
          </a:ln>
        </p:spPr>
      </p:cxnSp>
      <p:sp>
        <p:nvSpPr>
          <p:cNvPr id="1647" name="Google Shape;1647;p34"/>
          <p:cNvSpPr/>
          <p:nvPr/>
        </p:nvSpPr>
        <p:spPr>
          <a:xfrm rot="10800000">
            <a:off x="3751997" y="2695147"/>
            <a:ext cx="133200" cy="177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8" name="Google Shape;1648;p34"/>
          <p:cNvCxnSpPr>
            <a:stCxn id="1647" idx="0"/>
          </p:cNvCxnSpPr>
          <p:nvPr/>
        </p:nvCxnSpPr>
        <p:spPr>
          <a:xfrm>
            <a:off x="3818597" y="2872747"/>
            <a:ext cx="0" cy="330000"/>
          </a:xfrm>
          <a:prstGeom prst="straightConnector1">
            <a:avLst/>
          </a:prstGeom>
          <a:noFill/>
          <a:ln w="9525" cap="flat" cmpd="sng">
            <a:solidFill>
              <a:srgbClr val="000000"/>
            </a:solidFill>
            <a:prstDash val="solid"/>
            <a:round/>
            <a:headEnd type="none" w="med" len="med"/>
            <a:tailEnd type="oval" w="med" len="med"/>
          </a:ln>
        </p:spPr>
      </p:cxnSp>
      <p:sp>
        <p:nvSpPr>
          <p:cNvPr id="1649" name="Google Shape;1649;p34"/>
          <p:cNvSpPr/>
          <p:nvPr/>
        </p:nvSpPr>
        <p:spPr>
          <a:xfrm rot="10800000">
            <a:off x="3685397" y="3593441"/>
            <a:ext cx="133200" cy="177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0" name="Google Shape;1650;p34"/>
          <p:cNvCxnSpPr>
            <a:stCxn id="1649" idx="0"/>
          </p:cNvCxnSpPr>
          <p:nvPr/>
        </p:nvCxnSpPr>
        <p:spPr>
          <a:xfrm>
            <a:off x="3751997" y="3771041"/>
            <a:ext cx="0" cy="330000"/>
          </a:xfrm>
          <a:prstGeom prst="straightConnector1">
            <a:avLst/>
          </a:prstGeom>
          <a:noFill/>
          <a:ln w="9525" cap="flat" cmpd="sng">
            <a:solidFill>
              <a:srgbClr val="000000"/>
            </a:solidFill>
            <a:prstDash val="solid"/>
            <a:round/>
            <a:headEnd type="none" w="med" len="med"/>
            <a:tailEnd type="oval" w="med" len="med"/>
          </a:ln>
        </p:spPr>
      </p:cxnSp>
      <p:sp>
        <p:nvSpPr>
          <p:cNvPr id="1651" name="Google Shape;1651;p34"/>
          <p:cNvSpPr/>
          <p:nvPr/>
        </p:nvSpPr>
        <p:spPr>
          <a:xfrm rot="10800000">
            <a:off x="5038084" y="3517101"/>
            <a:ext cx="133200" cy="177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2" name="Google Shape;1652;p34"/>
          <p:cNvCxnSpPr>
            <a:stCxn id="1651" idx="0"/>
          </p:cNvCxnSpPr>
          <p:nvPr/>
        </p:nvCxnSpPr>
        <p:spPr>
          <a:xfrm>
            <a:off x="5104684" y="3694701"/>
            <a:ext cx="0" cy="330000"/>
          </a:xfrm>
          <a:prstGeom prst="straightConnector1">
            <a:avLst/>
          </a:prstGeom>
          <a:noFill/>
          <a:ln w="9525" cap="flat" cmpd="sng">
            <a:solidFill>
              <a:srgbClr val="000000"/>
            </a:solidFill>
            <a:prstDash val="solid"/>
            <a:round/>
            <a:headEnd type="none" w="med" len="med"/>
            <a:tailEnd type="oval" w="med" len="med"/>
          </a:ln>
        </p:spPr>
      </p:cxnSp>
      <p:sp>
        <p:nvSpPr>
          <p:cNvPr id="1653" name="Google Shape;1653;p34"/>
          <p:cNvSpPr/>
          <p:nvPr/>
        </p:nvSpPr>
        <p:spPr>
          <a:xfrm rot="10800000">
            <a:off x="5255433" y="2753776"/>
            <a:ext cx="133200" cy="177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4" name="Google Shape;1654;p34"/>
          <p:cNvCxnSpPr/>
          <p:nvPr/>
        </p:nvCxnSpPr>
        <p:spPr>
          <a:xfrm>
            <a:off x="5322033" y="2872751"/>
            <a:ext cx="0" cy="330000"/>
          </a:xfrm>
          <a:prstGeom prst="straightConnector1">
            <a:avLst/>
          </a:prstGeom>
          <a:noFill/>
          <a:ln w="9525" cap="flat" cmpd="sng">
            <a:solidFill>
              <a:srgbClr val="000000"/>
            </a:solidFill>
            <a:prstDash val="solid"/>
            <a:round/>
            <a:headEnd type="none"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35"/>
          <p:cNvSpPr txBox="1">
            <a:spLocks noGrp="1"/>
          </p:cNvSpPr>
          <p:nvPr>
            <p:ph type="title"/>
          </p:nvPr>
        </p:nvSpPr>
        <p:spPr>
          <a:xfrm>
            <a:off x="5179675" y="205475"/>
            <a:ext cx="3246300" cy="86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dk1"/>
                </a:solidFill>
              </a:rPr>
              <a:t>Existing System and Comparison:</a:t>
            </a:r>
            <a:endParaRPr>
              <a:solidFill>
                <a:schemeClr val="dk1"/>
              </a:solidFill>
            </a:endParaRPr>
          </a:p>
        </p:txBody>
      </p:sp>
      <p:sp>
        <p:nvSpPr>
          <p:cNvPr id="1660" name="Google Shape;1660;p35"/>
          <p:cNvSpPr/>
          <p:nvPr/>
        </p:nvSpPr>
        <p:spPr>
          <a:xfrm rot="-9706745">
            <a:off x="5081425" y="224340"/>
            <a:ext cx="289073" cy="174216"/>
          </a:xfrm>
          <a:custGeom>
            <a:avLst/>
            <a:gdLst/>
            <a:ahLst/>
            <a:cxnLst/>
            <a:rect l="l" t="t" r="r" b="b"/>
            <a:pathLst>
              <a:path w="4646" h="2800" extrusionOk="0">
                <a:moveTo>
                  <a:pt x="449" y="1"/>
                </a:moveTo>
                <a:cubicBezTo>
                  <a:pt x="281" y="1"/>
                  <a:pt x="180" y="84"/>
                  <a:pt x="98" y="273"/>
                </a:cubicBezTo>
                <a:cubicBezTo>
                  <a:pt x="1" y="500"/>
                  <a:pt x="185" y="586"/>
                  <a:pt x="325" y="683"/>
                </a:cubicBezTo>
                <a:cubicBezTo>
                  <a:pt x="617" y="899"/>
                  <a:pt x="930" y="1094"/>
                  <a:pt x="1221" y="1310"/>
                </a:cubicBezTo>
                <a:cubicBezTo>
                  <a:pt x="1999" y="1882"/>
                  <a:pt x="2842" y="2368"/>
                  <a:pt x="3727" y="2757"/>
                </a:cubicBezTo>
                <a:cubicBezTo>
                  <a:pt x="3800" y="2786"/>
                  <a:pt x="3875" y="2799"/>
                  <a:pt x="3950" y="2799"/>
                </a:cubicBezTo>
                <a:cubicBezTo>
                  <a:pt x="4301" y="2799"/>
                  <a:pt x="4645" y="2505"/>
                  <a:pt x="4645" y="2087"/>
                </a:cubicBezTo>
                <a:cubicBezTo>
                  <a:pt x="4591" y="2001"/>
                  <a:pt x="4537" y="1915"/>
                  <a:pt x="4472" y="1828"/>
                </a:cubicBezTo>
                <a:cubicBezTo>
                  <a:pt x="4138" y="1396"/>
                  <a:pt x="3673" y="1115"/>
                  <a:pt x="3187" y="867"/>
                </a:cubicBezTo>
                <a:cubicBezTo>
                  <a:pt x="2377" y="446"/>
                  <a:pt x="1502" y="240"/>
                  <a:pt x="627" y="24"/>
                </a:cubicBezTo>
                <a:cubicBezTo>
                  <a:pt x="560" y="9"/>
                  <a:pt x="502" y="1"/>
                  <a:pt x="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61" name="Google Shape;1661;p35"/>
          <p:cNvSpPr/>
          <p:nvPr/>
        </p:nvSpPr>
        <p:spPr>
          <a:xfrm rot="-9706745">
            <a:off x="5109654" y="607471"/>
            <a:ext cx="232578" cy="185851"/>
          </a:xfrm>
          <a:custGeom>
            <a:avLst/>
            <a:gdLst/>
            <a:ahLst/>
            <a:cxnLst/>
            <a:rect l="l" t="t" r="r" b="b"/>
            <a:pathLst>
              <a:path w="3738" h="2987" extrusionOk="0">
                <a:moveTo>
                  <a:pt x="3089" y="0"/>
                </a:moveTo>
                <a:cubicBezTo>
                  <a:pt x="2873" y="54"/>
                  <a:pt x="2679" y="119"/>
                  <a:pt x="2474" y="206"/>
                </a:cubicBezTo>
                <a:cubicBezTo>
                  <a:pt x="1534" y="692"/>
                  <a:pt x="864" y="1480"/>
                  <a:pt x="205" y="2290"/>
                </a:cubicBezTo>
                <a:cubicBezTo>
                  <a:pt x="87" y="2431"/>
                  <a:pt x="0" y="2593"/>
                  <a:pt x="173" y="2776"/>
                </a:cubicBezTo>
                <a:cubicBezTo>
                  <a:pt x="309" y="2918"/>
                  <a:pt x="409" y="2987"/>
                  <a:pt x="522" y="2987"/>
                </a:cubicBezTo>
                <a:cubicBezTo>
                  <a:pt x="597" y="2987"/>
                  <a:pt x="678" y="2956"/>
                  <a:pt x="778" y="2895"/>
                </a:cubicBezTo>
                <a:cubicBezTo>
                  <a:pt x="1696" y="2366"/>
                  <a:pt x="2506" y="1707"/>
                  <a:pt x="3338" y="1059"/>
                </a:cubicBezTo>
                <a:cubicBezTo>
                  <a:pt x="3403" y="994"/>
                  <a:pt x="3467" y="918"/>
                  <a:pt x="3521" y="843"/>
                </a:cubicBezTo>
                <a:cubicBezTo>
                  <a:pt x="3608" y="713"/>
                  <a:pt x="3737" y="573"/>
                  <a:pt x="3629" y="411"/>
                </a:cubicBezTo>
                <a:cubicBezTo>
                  <a:pt x="3500" y="216"/>
                  <a:pt x="3370" y="22"/>
                  <a:pt x="30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62" name="Google Shape;1662;p35"/>
          <p:cNvSpPr/>
          <p:nvPr/>
        </p:nvSpPr>
        <p:spPr>
          <a:xfrm rot="-9706745">
            <a:off x="5010695" y="471825"/>
            <a:ext cx="224551" cy="68317"/>
          </a:xfrm>
          <a:custGeom>
            <a:avLst/>
            <a:gdLst/>
            <a:ahLst/>
            <a:cxnLst/>
            <a:rect l="l" t="t" r="r" b="b"/>
            <a:pathLst>
              <a:path w="3609" h="1098" extrusionOk="0">
                <a:moveTo>
                  <a:pt x="2599" y="1"/>
                </a:moveTo>
                <a:cubicBezTo>
                  <a:pt x="1832" y="1"/>
                  <a:pt x="1085" y="163"/>
                  <a:pt x="346" y="364"/>
                </a:cubicBezTo>
                <a:cubicBezTo>
                  <a:pt x="184" y="407"/>
                  <a:pt x="1" y="677"/>
                  <a:pt x="22" y="806"/>
                </a:cubicBezTo>
                <a:cubicBezTo>
                  <a:pt x="55" y="947"/>
                  <a:pt x="282" y="1098"/>
                  <a:pt x="465" y="1098"/>
                </a:cubicBezTo>
                <a:lnTo>
                  <a:pt x="1437" y="1098"/>
                </a:lnTo>
                <a:cubicBezTo>
                  <a:pt x="1761" y="1098"/>
                  <a:pt x="2090" y="1088"/>
                  <a:pt x="2421" y="1088"/>
                </a:cubicBezTo>
                <a:cubicBezTo>
                  <a:pt x="2586" y="1088"/>
                  <a:pt x="2751" y="1091"/>
                  <a:pt x="2917" y="1098"/>
                </a:cubicBezTo>
                <a:cubicBezTo>
                  <a:pt x="3252" y="1098"/>
                  <a:pt x="3446" y="914"/>
                  <a:pt x="3576" y="644"/>
                </a:cubicBezTo>
                <a:cubicBezTo>
                  <a:pt x="3608" y="569"/>
                  <a:pt x="3608" y="493"/>
                  <a:pt x="3576" y="418"/>
                </a:cubicBezTo>
                <a:cubicBezTo>
                  <a:pt x="3468" y="202"/>
                  <a:pt x="3263" y="50"/>
                  <a:pt x="3025" y="18"/>
                </a:cubicBezTo>
                <a:cubicBezTo>
                  <a:pt x="2882" y="6"/>
                  <a:pt x="2740" y="1"/>
                  <a:pt x="2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63" name="Google Shape;1663;p35"/>
          <p:cNvSpPr/>
          <p:nvPr/>
        </p:nvSpPr>
        <p:spPr>
          <a:xfrm>
            <a:off x="1872465" y="5187897"/>
            <a:ext cx="65370" cy="306082"/>
          </a:xfrm>
          <a:custGeom>
            <a:avLst/>
            <a:gdLst/>
            <a:ahLst/>
            <a:cxnLst/>
            <a:rect l="l" t="t" r="r" b="b"/>
            <a:pathLst>
              <a:path w="639" h="2992" extrusionOk="0">
                <a:moveTo>
                  <a:pt x="439" y="0"/>
                </a:moveTo>
                <a:cubicBezTo>
                  <a:pt x="346" y="0"/>
                  <a:pt x="293" y="160"/>
                  <a:pt x="240" y="412"/>
                </a:cubicBezTo>
                <a:cubicBezTo>
                  <a:pt x="213" y="532"/>
                  <a:pt x="200" y="678"/>
                  <a:pt x="160" y="851"/>
                </a:cubicBezTo>
                <a:cubicBezTo>
                  <a:pt x="134" y="1024"/>
                  <a:pt x="107" y="1210"/>
                  <a:pt x="94" y="1409"/>
                </a:cubicBezTo>
                <a:cubicBezTo>
                  <a:pt x="94" y="1449"/>
                  <a:pt x="94" y="1489"/>
                  <a:pt x="81" y="1529"/>
                </a:cubicBezTo>
                <a:cubicBezTo>
                  <a:pt x="67" y="1569"/>
                  <a:pt x="81" y="1609"/>
                  <a:pt x="67" y="1649"/>
                </a:cubicBezTo>
                <a:cubicBezTo>
                  <a:pt x="1" y="2273"/>
                  <a:pt x="54" y="2792"/>
                  <a:pt x="134" y="2991"/>
                </a:cubicBezTo>
                <a:lnTo>
                  <a:pt x="346" y="2991"/>
                </a:lnTo>
                <a:cubicBezTo>
                  <a:pt x="453" y="2792"/>
                  <a:pt x="506" y="2300"/>
                  <a:pt x="586" y="1675"/>
                </a:cubicBezTo>
                <a:cubicBezTo>
                  <a:pt x="586" y="1635"/>
                  <a:pt x="586" y="1595"/>
                  <a:pt x="599" y="1556"/>
                </a:cubicBezTo>
                <a:cubicBezTo>
                  <a:pt x="612" y="1516"/>
                  <a:pt x="599" y="1476"/>
                  <a:pt x="612" y="1436"/>
                </a:cubicBezTo>
                <a:cubicBezTo>
                  <a:pt x="626" y="1237"/>
                  <a:pt x="639" y="1050"/>
                  <a:pt x="639" y="864"/>
                </a:cubicBezTo>
                <a:cubicBezTo>
                  <a:pt x="639" y="718"/>
                  <a:pt x="639" y="572"/>
                  <a:pt x="612" y="412"/>
                </a:cubicBezTo>
                <a:cubicBezTo>
                  <a:pt x="586" y="160"/>
                  <a:pt x="532" y="0"/>
                  <a:pt x="439" y="0"/>
                </a:cubicBezTo>
                <a:close/>
              </a:path>
            </a:pathLst>
          </a:custGeom>
          <a:solidFill>
            <a:srgbClr val="0246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610515" y="5169484"/>
            <a:ext cx="35498" cy="35805"/>
          </a:xfrm>
          <a:custGeom>
            <a:avLst/>
            <a:gdLst/>
            <a:ahLst/>
            <a:cxnLst/>
            <a:rect l="l" t="t" r="r" b="b"/>
            <a:pathLst>
              <a:path w="347" h="350" extrusionOk="0">
                <a:moveTo>
                  <a:pt x="174" y="1"/>
                </a:moveTo>
                <a:cubicBezTo>
                  <a:pt x="87" y="1"/>
                  <a:pt x="1" y="61"/>
                  <a:pt x="1" y="180"/>
                </a:cubicBezTo>
                <a:cubicBezTo>
                  <a:pt x="1" y="293"/>
                  <a:pt x="87" y="350"/>
                  <a:pt x="174" y="350"/>
                </a:cubicBezTo>
                <a:cubicBezTo>
                  <a:pt x="260" y="350"/>
                  <a:pt x="346" y="293"/>
                  <a:pt x="346" y="180"/>
                </a:cubicBezTo>
                <a:cubicBezTo>
                  <a:pt x="346" y="61"/>
                  <a:pt x="260" y="1"/>
                  <a:pt x="174"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1023902" y="-252920"/>
            <a:ext cx="148335" cy="194575"/>
          </a:xfrm>
          <a:custGeom>
            <a:avLst/>
            <a:gdLst/>
            <a:ahLst/>
            <a:cxnLst/>
            <a:rect l="l" t="t" r="r" b="b"/>
            <a:pathLst>
              <a:path w="1450" h="1902" extrusionOk="0">
                <a:moveTo>
                  <a:pt x="705" y="0"/>
                </a:moveTo>
                <a:cubicBezTo>
                  <a:pt x="708" y="6"/>
                  <a:pt x="710" y="12"/>
                  <a:pt x="712" y="18"/>
                </a:cubicBezTo>
                <a:lnTo>
                  <a:pt x="712" y="18"/>
                </a:lnTo>
                <a:cubicBezTo>
                  <a:pt x="711" y="11"/>
                  <a:pt x="709" y="5"/>
                  <a:pt x="705" y="0"/>
                </a:cubicBezTo>
                <a:close/>
                <a:moveTo>
                  <a:pt x="1450" y="971"/>
                </a:moveTo>
                <a:lnTo>
                  <a:pt x="1450" y="971"/>
                </a:lnTo>
                <a:cubicBezTo>
                  <a:pt x="1448" y="972"/>
                  <a:pt x="1445" y="973"/>
                  <a:pt x="1443" y="974"/>
                </a:cubicBezTo>
                <a:lnTo>
                  <a:pt x="1443" y="974"/>
                </a:lnTo>
                <a:cubicBezTo>
                  <a:pt x="1446" y="973"/>
                  <a:pt x="1448" y="972"/>
                  <a:pt x="1450" y="971"/>
                </a:cubicBezTo>
                <a:close/>
                <a:moveTo>
                  <a:pt x="712" y="18"/>
                </a:moveTo>
                <a:cubicBezTo>
                  <a:pt x="723" y="66"/>
                  <a:pt x="692" y="153"/>
                  <a:pt x="692" y="200"/>
                </a:cubicBezTo>
                <a:cubicBezTo>
                  <a:pt x="692" y="280"/>
                  <a:pt x="665" y="373"/>
                  <a:pt x="626" y="452"/>
                </a:cubicBezTo>
                <a:cubicBezTo>
                  <a:pt x="559" y="625"/>
                  <a:pt x="453" y="865"/>
                  <a:pt x="240" y="904"/>
                </a:cubicBezTo>
                <a:cubicBezTo>
                  <a:pt x="210" y="904"/>
                  <a:pt x="113" y="927"/>
                  <a:pt x="49" y="927"/>
                </a:cubicBezTo>
                <a:cubicBezTo>
                  <a:pt x="28" y="927"/>
                  <a:pt x="11" y="924"/>
                  <a:pt x="1" y="918"/>
                </a:cubicBezTo>
                <a:lnTo>
                  <a:pt x="1" y="918"/>
                </a:lnTo>
                <a:cubicBezTo>
                  <a:pt x="27" y="944"/>
                  <a:pt x="67" y="958"/>
                  <a:pt x="94" y="958"/>
                </a:cubicBezTo>
                <a:cubicBezTo>
                  <a:pt x="267" y="997"/>
                  <a:pt x="413" y="1104"/>
                  <a:pt x="493" y="1250"/>
                </a:cubicBezTo>
                <a:cubicBezTo>
                  <a:pt x="572" y="1383"/>
                  <a:pt x="612" y="1529"/>
                  <a:pt x="639" y="1675"/>
                </a:cubicBezTo>
                <a:cubicBezTo>
                  <a:pt x="665" y="1755"/>
                  <a:pt x="679" y="1822"/>
                  <a:pt x="679" y="1901"/>
                </a:cubicBezTo>
                <a:cubicBezTo>
                  <a:pt x="679" y="1675"/>
                  <a:pt x="759" y="1463"/>
                  <a:pt x="905" y="1303"/>
                </a:cubicBezTo>
                <a:cubicBezTo>
                  <a:pt x="971" y="1197"/>
                  <a:pt x="1064" y="1117"/>
                  <a:pt x="1184" y="1064"/>
                </a:cubicBezTo>
                <a:cubicBezTo>
                  <a:pt x="1261" y="1025"/>
                  <a:pt x="1364" y="1012"/>
                  <a:pt x="1443" y="974"/>
                </a:cubicBezTo>
                <a:lnTo>
                  <a:pt x="1443" y="974"/>
                </a:lnTo>
                <a:cubicBezTo>
                  <a:pt x="1439" y="976"/>
                  <a:pt x="1434" y="976"/>
                  <a:pt x="1429" y="976"/>
                </a:cubicBezTo>
                <a:cubicBezTo>
                  <a:pt x="1378" y="976"/>
                  <a:pt x="1285" y="916"/>
                  <a:pt x="1250" y="904"/>
                </a:cubicBezTo>
                <a:cubicBezTo>
                  <a:pt x="1184" y="878"/>
                  <a:pt x="1131" y="838"/>
                  <a:pt x="1078" y="798"/>
                </a:cubicBezTo>
                <a:cubicBezTo>
                  <a:pt x="971" y="678"/>
                  <a:pt x="891" y="545"/>
                  <a:pt x="838" y="399"/>
                </a:cubicBezTo>
                <a:cubicBezTo>
                  <a:pt x="825" y="333"/>
                  <a:pt x="785" y="266"/>
                  <a:pt x="772" y="200"/>
                </a:cubicBezTo>
                <a:cubicBezTo>
                  <a:pt x="760" y="139"/>
                  <a:pt x="737" y="79"/>
                  <a:pt x="712"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016603" y="-193076"/>
            <a:ext cx="179639" cy="229868"/>
          </a:xfrm>
          <a:custGeom>
            <a:avLst/>
            <a:gdLst/>
            <a:ahLst/>
            <a:cxnLst/>
            <a:rect l="l" t="t" r="r" b="b"/>
            <a:pathLst>
              <a:path w="1756" h="2247" extrusionOk="0">
                <a:moveTo>
                  <a:pt x="865" y="0"/>
                </a:moveTo>
                <a:cubicBezTo>
                  <a:pt x="812" y="0"/>
                  <a:pt x="759" y="14"/>
                  <a:pt x="705" y="27"/>
                </a:cubicBezTo>
                <a:cubicBezTo>
                  <a:pt x="586" y="40"/>
                  <a:pt x="466" y="93"/>
                  <a:pt x="373" y="173"/>
                </a:cubicBezTo>
                <a:cubicBezTo>
                  <a:pt x="346" y="186"/>
                  <a:pt x="320" y="213"/>
                  <a:pt x="293" y="240"/>
                </a:cubicBezTo>
                <a:lnTo>
                  <a:pt x="253" y="266"/>
                </a:lnTo>
                <a:cubicBezTo>
                  <a:pt x="227" y="293"/>
                  <a:pt x="200" y="333"/>
                  <a:pt x="174" y="359"/>
                </a:cubicBezTo>
                <a:cubicBezTo>
                  <a:pt x="174" y="373"/>
                  <a:pt x="160" y="386"/>
                  <a:pt x="147" y="399"/>
                </a:cubicBezTo>
                <a:cubicBezTo>
                  <a:pt x="134" y="426"/>
                  <a:pt x="107" y="466"/>
                  <a:pt x="94" y="506"/>
                </a:cubicBezTo>
                <a:cubicBezTo>
                  <a:pt x="94" y="519"/>
                  <a:pt x="81" y="532"/>
                  <a:pt x="67" y="559"/>
                </a:cubicBezTo>
                <a:cubicBezTo>
                  <a:pt x="54" y="585"/>
                  <a:pt x="41" y="612"/>
                  <a:pt x="41" y="652"/>
                </a:cubicBezTo>
                <a:cubicBezTo>
                  <a:pt x="41" y="678"/>
                  <a:pt x="27" y="692"/>
                  <a:pt x="27" y="718"/>
                </a:cubicBezTo>
                <a:cubicBezTo>
                  <a:pt x="14" y="758"/>
                  <a:pt x="14" y="785"/>
                  <a:pt x="14" y="825"/>
                </a:cubicBezTo>
                <a:lnTo>
                  <a:pt x="14" y="878"/>
                </a:lnTo>
                <a:lnTo>
                  <a:pt x="14" y="891"/>
                </a:lnTo>
                <a:cubicBezTo>
                  <a:pt x="14" y="918"/>
                  <a:pt x="14" y="957"/>
                  <a:pt x="27" y="984"/>
                </a:cubicBezTo>
                <a:cubicBezTo>
                  <a:pt x="14" y="1011"/>
                  <a:pt x="14" y="1024"/>
                  <a:pt x="27" y="1051"/>
                </a:cubicBezTo>
                <a:cubicBezTo>
                  <a:pt x="14" y="1104"/>
                  <a:pt x="1" y="1157"/>
                  <a:pt x="1" y="1210"/>
                </a:cubicBezTo>
                <a:cubicBezTo>
                  <a:pt x="1" y="1237"/>
                  <a:pt x="14" y="1277"/>
                  <a:pt x="14" y="1303"/>
                </a:cubicBezTo>
                <a:cubicBezTo>
                  <a:pt x="14" y="1330"/>
                  <a:pt x="1" y="1356"/>
                  <a:pt x="1" y="1383"/>
                </a:cubicBezTo>
                <a:cubicBezTo>
                  <a:pt x="1" y="1861"/>
                  <a:pt x="400" y="2247"/>
                  <a:pt x="878" y="2247"/>
                </a:cubicBezTo>
                <a:cubicBezTo>
                  <a:pt x="1357" y="2247"/>
                  <a:pt x="1756" y="1861"/>
                  <a:pt x="1756" y="1370"/>
                </a:cubicBezTo>
                <a:cubicBezTo>
                  <a:pt x="1756" y="1343"/>
                  <a:pt x="1756" y="1316"/>
                  <a:pt x="1756" y="1290"/>
                </a:cubicBezTo>
                <a:cubicBezTo>
                  <a:pt x="1756" y="1263"/>
                  <a:pt x="1756" y="1237"/>
                  <a:pt x="1756" y="1210"/>
                </a:cubicBezTo>
                <a:cubicBezTo>
                  <a:pt x="1756" y="1157"/>
                  <a:pt x="1742" y="1090"/>
                  <a:pt x="1742" y="1037"/>
                </a:cubicBezTo>
                <a:cubicBezTo>
                  <a:pt x="1742" y="984"/>
                  <a:pt x="1756" y="931"/>
                  <a:pt x="1756" y="878"/>
                </a:cubicBezTo>
                <a:cubicBezTo>
                  <a:pt x="1756" y="825"/>
                  <a:pt x="1756" y="771"/>
                  <a:pt x="1742" y="731"/>
                </a:cubicBezTo>
                <a:cubicBezTo>
                  <a:pt x="1689" y="412"/>
                  <a:pt x="1450" y="147"/>
                  <a:pt x="1144" y="40"/>
                </a:cubicBezTo>
                <a:lnTo>
                  <a:pt x="1131" y="40"/>
                </a:lnTo>
                <a:lnTo>
                  <a:pt x="1091" y="27"/>
                </a:lnTo>
                <a:lnTo>
                  <a:pt x="1038" y="27"/>
                </a:lnTo>
                <a:cubicBezTo>
                  <a:pt x="998" y="14"/>
                  <a:pt x="945" y="0"/>
                  <a:pt x="891" y="0"/>
                </a:cubicBezTo>
                <a:close/>
              </a:path>
            </a:pathLst>
          </a:custGeom>
          <a:solidFill>
            <a:srgbClr val="162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8F3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931865" y="54383"/>
            <a:ext cx="2762" cy="31406"/>
          </a:xfrm>
          <a:custGeom>
            <a:avLst/>
            <a:gdLst/>
            <a:ahLst/>
            <a:cxnLst/>
            <a:rect l="l" t="t" r="r" b="b"/>
            <a:pathLst>
              <a:path w="27" h="307" extrusionOk="0">
                <a:moveTo>
                  <a:pt x="13" y="1"/>
                </a:moveTo>
                <a:cubicBezTo>
                  <a:pt x="13" y="80"/>
                  <a:pt x="0" y="160"/>
                  <a:pt x="0" y="240"/>
                </a:cubicBezTo>
                <a:cubicBezTo>
                  <a:pt x="13" y="267"/>
                  <a:pt x="13" y="280"/>
                  <a:pt x="13" y="306"/>
                </a:cubicBezTo>
                <a:cubicBezTo>
                  <a:pt x="27" y="200"/>
                  <a:pt x="27" y="94"/>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813506" y="-40754"/>
            <a:ext cx="9616" cy="13708"/>
          </a:xfrm>
          <a:custGeom>
            <a:avLst/>
            <a:gdLst/>
            <a:ahLst/>
            <a:cxnLst/>
            <a:rect l="l" t="t" r="r" b="b"/>
            <a:pathLst>
              <a:path w="94" h="134" extrusionOk="0">
                <a:moveTo>
                  <a:pt x="80" y="0"/>
                </a:moveTo>
                <a:cubicBezTo>
                  <a:pt x="67" y="53"/>
                  <a:pt x="41" y="107"/>
                  <a:pt x="1" y="133"/>
                </a:cubicBezTo>
                <a:cubicBezTo>
                  <a:pt x="27" y="133"/>
                  <a:pt x="54" y="120"/>
                  <a:pt x="94" y="120"/>
                </a:cubicBezTo>
                <a:cubicBezTo>
                  <a:pt x="94" y="80"/>
                  <a:pt x="80" y="40"/>
                  <a:pt x="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552441" y="-118501"/>
            <a:ext cx="242144" cy="272323"/>
          </a:xfrm>
          <a:custGeom>
            <a:avLst/>
            <a:gdLst/>
            <a:ahLst/>
            <a:cxnLst/>
            <a:rect l="l" t="t" r="r" b="b"/>
            <a:pathLst>
              <a:path w="2367" h="2662" extrusionOk="0">
                <a:moveTo>
                  <a:pt x="1443" y="0"/>
                </a:moveTo>
                <a:cubicBezTo>
                  <a:pt x="1016" y="0"/>
                  <a:pt x="651" y="523"/>
                  <a:pt x="466" y="840"/>
                </a:cubicBezTo>
                <a:cubicBezTo>
                  <a:pt x="200" y="1279"/>
                  <a:pt x="54" y="1770"/>
                  <a:pt x="14" y="2276"/>
                </a:cubicBezTo>
                <a:cubicBezTo>
                  <a:pt x="14" y="2409"/>
                  <a:pt x="0" y="2528"/>
                  <a:pt x="14" y="2661"/>
                </a:cubicBezTo>
                <a:lnTo>
                  <a:pt x="14" y="2448"/>
                </a:lnTo>
                <a:cubicBezTo>
                  <a:pt x="54" y="1943"/>
                  <a:pt x="200" y="1451"/>
                  <a:pt x="466" y="1013"/>
                </a:cubicBezTo>
                <a:cubicBezTo>
                  <a:pt x="652" y="684"/>
                  <a:pt x="1019" y="165"/>
                  <a:pt x="1448" y="165"/>
                </a:cubicBezTo>
                <a:cubicBezTo>
                  <a:pt x="1539" y="165"/>
                  <a:pt x="1633" y="188"/>
                  <a:pt x="1728" y="242"/>
                </a:cubicBezTo>
                <a:cubicBezTo>
                  <a:pt x="1782" y="282"/>
                  <a:pt x="1835" y="322"/>
                  <a:pt x="1875" y="361"/>
                </a:cubicBezTo>
                <a:cubicBezTo>
                  <a:pt x="2047" y="534"/>
                  <a:pt x="2167" y="734"/>
                  <a:pt x="2234" y="960"/>
                </a:cubicBezTo>
                <a:cubicBezTo>
                  <a:pt x="2247" y="1013"/>
                  <a:pt x="2260" y="1053"/>
                  <a:pt x="2273" y="1093"/>
                </a:cubicBezTo>
                <a:cubicBezTo>
                  <a:pt x="2300" y="1066"/>
                  <a:pt x="2327" y="1039"/>
                  <a:pt x="2367" y="1013"/>
                </a:cubicBezTo>
                <a:cubicBezTo>
                  <a:pt x="2300" y="999"/>
                  <a:pt x="2260" y="906"/>
                  <a:pt x="2234" y="800"/>
                </a:cubicBezTo>
                <a:cubicBezTo>
                  <a:pt x="2167" y="561"/>
                  <a:pt x="2047" y="361"/>
                  <a:pt x="1875" y="189"/>
                </a:cubicBezTo>
                <a:cubicBezTo>
                  <a:pt x="1835" y="149"/>
                  <a:pt x="1782" y="109"/>
                  <a:pt x="1728" y="82"/>
                </a:cubicBezTo>
                <a:cubicBezTo>
                  <a:pt x="1631" y="25"/>
                  <a:pt x="1535" y="0"/>
                  <a:pt x="1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3275893" y="-134664"/>
            <a:ext cx="1432" cy="20562"/>
          </a:xfrm>
          <a:custGeom>
            <a:avLst/>
            <a:gdLst/>
            <a:ahLst/>
            <a:cxnLst/>
            <a:rect l="l" t="t" r="r" b="b"/>
            <a:pathLst>
              <a:path w="14" h="201" extrusionOk="0">
                <a:moveTo>
                  <a:pt x="14" y="1"/>
                </a:moveTo>
                <a:cubicBezTo>
                  <a:pt x="14" y="67"/>
                  <a:pt x="14" y="134"/>
                  <a:pt x="0" y="200"/>
                </a:cubicBezTo>
                <a:lnTo>
                  <a:pt x="14" y="200"/>
                </a:lnTo>
                <a:lnTo>
                  <a:pt x="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3128993" y="-165865"/>
            <a:ext cx="102" cy="96673"/>
          </a:xfrm>
          <a:custGeom>
            <a:avLst/>
            <a:gdLst/>
            <a:ahLst/>
            <a:cxnLst/>
            <a:rect l="l" t="t" r="r" b="b"/>
            <a:pathLst>
              <a:path w="1" h="945" extrusionOk="0">
                <a:moveTo>
                  <a:pt x="1" y="944"/>
                </a:moveTo>
                <a:lnTo>
                  <a:pt x="1" y="40"/>
                </a:lnTo>
                <a:cubicBezTo>
                  <a:pt x="1" y="27"/>
                  <a:pt x="1" y="14"/>
                  <a:pt x="1" y="0"/>
                </a:cubicBezTo>
                <a:lnTo>
                  <a:pt x="1" y="2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768597" y="57145"/>
            <a:ext cx="6956" cy="76213"/>
          </a:xfrm>
          <a:custGeom>
            <a:avLst/>
            <a:gdLst/>
            <a:ahLst/>
            <a:cxnLst/>
            <a:rect l="l" t="t" r="r" b="b"/>
            <a:pathLst>
              <a:path w="68" h="745" extrusionOk="0">
                <a:moveTo>
                  <a:pt x="14" y="0"/>
                </a:moveTo>
                <a:lnTo>
                  <a:pt x="14" y="0"/>
                </a:lnTo>
                <a:cubicBezTo>
                  <a:pt x="1" y="93"/>
                  <a:pt x="14" y="186"/>
                  <a:pt x="28" y="293"/>
                </a:cubicBezTo>
                <a:cubicBezTo>
                  <a:pt x="54" y="439"/>
                  <a:pt x="67" y="598"/>
                  <a:pt x="67" y="745"/>
                </a:cubicBezTo>
                <a:cubicBezTo>
                  <a:pt x="67" y="545"/>
                  <a:pt x="54" y="333"/>
                  <a:pt x="28" y="120"/>
                </a:cubicBezTo>
                <a:cubicBezTo>
                  <a:pt x="28" y="80"/>
                  <a:pt x="14" y="4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1758300" y="132743"/>
            <a:ext cx="76213" cy="72735"/>
          </a:xfrm>
          <a:custGeom>
            <a:avLst/>
            <a:gdLst/>
            <a:ahLst/>
            <a:cxnLst/>
            <a:rect l="l" t="t" r="r" b="b"/>
            <a:pathLst>
              <a:path w="745" h="711" extrusionOk="0">
                <a:moveTo>
                  <a:pt x="334" y="0"/>
                </a:moveTo>
                <a:cubicBezTo>
                  <a:pt x="270" y="0"/>
                  <a:pt x="206" y="33"/>
                  <a:pt x="146" y="112"/>
                </a:cubicBezTo>
                <a:cubicBezTo>
                  <a:pt x="40" y="298"/>
                  <a:pt x="0" y="498"/>
                  <a:pt x="27" y="710"/>
                </a:cubicBezTo>
                <a:cubicBezTo>
                  <a:pt x="27" y="564"/>
                  <a:pt x="67" y="405"/>
                  <a:pt x="146" y="285"/>
                </a:cubicBezTo>
                <a:cubicBezTo>
                  <a:pt x="203" y="208"/>
                  <a:pt x="267" y="176"/>
                  <a:pt x="331" y="176"/>
                </a:cubicBezTo>
                <a:cubicBezTo>
                  <a:pt x="521" y="176"/>
                  <a:pt x="715" y="455"/>
                  <a:pt x="745" y="644"/>
                </a:cubicBezTo>
                <a:cubicBezTo>
                  <a:pt x="745" y="591"/>
                  <a:pt x="745" y="551"/>
                  <a:pt x="745" y="498"/>
                </a:cubicBezTo>
                <a:cubicBezTo>
                  <a:pt x="715" y="298"/>
                  <a:pt x="527"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186623" y="178163"/>
            <a:ext cx="102" cy="47672"/>
          </a:xfrm>
          <a:custGeom>
            <a:avLst/>
            <a:gdLst/>
            <a:ahLst/>
            <a:cxnLst/>
            <a:rect l="l" t="t" r="r" b="b"/>
            <a:pathLst>
              <a:path w="1" h="466" extrusionOk="0">
                <a:moveTo>
                  <a:pt x="0" y="466"/>
                </a:moveTo>
                <a:lnTo>
                  <a:pt x="0" y="0"/>
                </a:lnTo>
                <a:lnTo>
                  <a:pt x="0" y="2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16603" y="-211592"/>
            <a:ext cx="209510" cy="180457"/>
          </a:xfrm>
          <a:custGeom>
            <a:avLst/>
            <a:gdLst/>
            <a:ahLst/>
            <a:cxnLst/>
            <a:rect l="l" t="t" r="r" b="b"/>
            <a:pathLst>
              <a:path w="2048" h="1764" extrusionOk="0">
                <a:moveTo>
                  <a:pt x="887" y="0"/>
                </a:moveTo>
                <a:cubicBezTo>
                  <a:pt x="434" y="0"/>
                  <a:pt x="1" y="355"/>
                  <a:pt x="1" y="886"/>
                </a:cubicBezTo>
                <a:cubicBezTo>
                  <a:pt x="1" y="1364"/>
                  <a:pt x="400" y="1763"/>
                  <a:pt x="878" y="1763"/>
                </a:cubicBezTo>
                <a:cubicBezTo>
                  <a:pt x="1662" y="1763"/>
                  <a:pt x="2048" y="806"/>
                  <a:pt x="1503" y="261"/>
                </a:cubicBezTo>
                <a:cubicBezTo>
                  <a:pt x="1323" y="81"/>
                  <a:pt x="1102" y="0"/>
                  <a:pt x="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16603" y="-228676"/>
            <a:ext cx="209510" cy="179843"/>
          </a:xfrm>
          <a:custGeom>
            <a:avLst/>
            <a:gdLst/>
            <a:ahLst/>
            <a:cxnLst/>
            <a:rect l="l" t="t" r="r" b="b"/>
            <a:pathLst>
              <a:path w="2048" h="1758" extrusionOk="0">
                <a:moveTo>
                  <a:pt x="883" y="1"/>
                </a:moveTo>
                <a:cubicBezTo>
                  <a:pt x="434" y="1"/>
                  <a:pt x="1" y="349"/>
                  <a:pt x="1" y="880"/>
                </a:cubicBezTo>
                <a:cubicBezTo>
                  <a:pt x="1" y="1359"/>
                  <a:pt x="400" y="1757"/>
                  <a:pt x="878" y="1757"/>
                </a:cubicBezTo>
                <a:cubicBezTo>
                  <a:pt x="1662" y="1757"/>
                  <a:pt x="2048" y="814"/>
                  <a:pt x="1490" y="255"/>
                </a:cubicBezTo>
                <a:cubicBezTo>
                  <a:pt x="1314" y="80"/>
                  <a:pt x="1097"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1986732" y="-262434"/>
            <a:ext cx="209510" cy="179127"/>
          </a:xfrm>
          <a:custGeom>
            <a:avLst/>
            <a:gdLst/>
            <a:ahLst/>
            <a:cxnLst/>
            <a:rect l="l" t="t" r="r" b="b"/>
            <a:pathLst>
              <a:path w="2048" h="1751" extrusionOk="0">
                <a:moveTo>
                  <a:pt x="1170" y="0"/>
                </a:moveTo>
                <a:cubicBezTo>
                  <a:pt x="386" y="0"/>
                  <a:pt x="0" y="944"/>
                  <a:pt x="545" y="1489"/>
                </a:cubicBezTo>
                <a:cubicBezTo>
                  <a:pt x="726" y="1670"/>
                  <a:pt x="947" y="1750"/>
                  <a:pt x="1164" y="1750"/>
                </a:cubicBezTo>
                <a:cubicBezTo>
                  <a:pt x="1616" y="1750"/>
                  <a:pt x="2048" y="1399"/>
                  <a:pt x="2048" y="878"/>
                </a:cubicBezTo>
                <a:cubicBezTo>
                  <a:pt x="2048" y="386"/>
                  <a:pt x="1649"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31641" y="-208011"/>
            <a:ext cx="164601" cy="157849"/>
          </a:xfrm>
          <a:custGeom>
            <a:avLst/>
            <a:gdLst/>
            <a:ahLst/>
            <a:cxnLst/>
            <a:rect l="l" t="t" r="r" b="b"/>
            <a:pathLst>
              <a:path w="1609" h="1543" extrusionOk="0">
                <a:moveTo>
                  <a:pt x="1609" y="346"/>
                </a:moveTo>
                <a:cubicBezTo>
                  <a:pt x="1609" y="253"/>
                  <a:pt x="1595" y="160"/>
                  <a:pt x="1555" y="67"/>
                </a:cubicBezTo>
                <a:cubicBezTo>
                  <a:pt x="1542" y="53"/>
                  <a:pt x="1529" y="27"/>
                  <a:pt x="1502" y="0"/>
                </a:cubicBezTo>
                <a:cubicBezTo>
                  <a:pt x="1529" y="67"/>
                  <a:pt x="1529" y="133"/>
                  <a:pt x="1529" y="200"/>
                </a:cubicBezTo>
                <a:cubicBezTo>
                  <a:pt x="1542" y="1010"/>
                  <a:pt x="545" y="1383"/>
                  <a:pt x="0" y="784"/>
                </a:cubicBezTo>
                <a:cubicBezTo>
                  <a:pt x="0" y="811"/>
                  <a:pt x="27" y="838"/>
                  <a:pt x="27" y="864"/>
                </a:cubicBezTo>
                <a:cubicBezTo>
                  <a:pt x="532" y="1542"/>
                  <a:pt x="1609" y="1183"/>
                  <a:pt x="1609" y="3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488167" y="36685"/>
            <a:ext cx="223116" cy="180969"/>
          </a:xfrm>
          <a:custGeom>
            <a:avLst/>
            <a:gdLst/>
            <a:ahLst/>
            <a:cxnLst/>
            <a:rect l="l" t="t" r="r" b="b"/>
            <a:pathLst>
              <a:path w="2181" h="1769" extrusionOk="0">
                <a:moveTo>
                  <a:pt x="479" y="1011"/>
                </a:moveTo>
                <a:cubicBezTo>
                  <a:pt x="771" y="692"/>
                  <a:pt x="1144" y="453"/>
                  <a:pt x="1556" y="333"/>
                </a:cubicBezTo>
                <a:cubicBezTo>
                  <a:pt x="1715" y="280"/>
                  <a:pt x="2061" y="253"/>
                  <a:pt x="2180" y="121"/>
                </a:cubicBezTo>
                <a:cubicBezTo>
                  <a:pt x="1463" y="1"/>
                  <a:pt x="718" y="280"/>
                  <a:pt x="253" y="838"/>
                </a:cubicBezTo>
                <a:cubicBezTo>
                  <a:pt x="80" y="1118"/>
                  <a:pt x="0" y="1437"/>
                  <a:pt x="27" y="1769"/>
                </a:cubicBezTo>
                <a:cubicBezTo>
                  <a:pt x="93" y="1689"/>
                  <a:pt x="147" y="1609"/>
                  <a:pt x="186" y="1530"/>
                </a:cubicBezTo>
                <a:cubicBezTo>
                  <a:pt x="279" y="1357"/>
                  <a:pt x="373" y="1184"/>
                  <a:pt x="479" y="10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3256866" y="-237985"/>
            <a:ext cx="233960" cy="223116"/>
          </a:xfrm>
          <a:custGeom>
            <a:avLst/>
            <a:gdLst/>
            <a:ahLst/>
            <a:cxnLst/>
            <a:rect l="l" t="t" r="r" b="b"/>
            <a:pathLst>
              <a:path w="2287" h="2181" extrusionOk="0">
                <a:moveTo>
                  <a:pt x="0" y="2181"/>
                </a:moveTo>
                <a:cubicBezTo>
                  <a:pt x="40" y="2128"/>
                  <a:pt x="80" y="2074"/>
                  <a:pt x="107" y="2048"/>
                </a:cubicBezTo>
                <a:lnTo>
                  <a:pt x="120" y="2008"/>
                </a:lnTo>
                <a:cubicBezTo>
                  <a:pt x="266" y="1795"/>
                  <a:pt x="412" y="1583"/>
                  <a:pt x="572" y="1383"/>
                </a:cubicBezTo>
                <a:cubicBezTo>
                  <a:pt x="838" y="1051"/>
                  <a:pt x="1130" y="758"/>
                  <a:pt x="1462" y="506"/>
                </a:cubicBezTo>
                <a:cubicBezTo>
                  <a:pt x="1595" y="413"/>
                  <a:pt x="1781" y="253"/>
                  <a:pt x="1968" y="267"/>
                </a:cubicBezTo>
                <a:cubicBezTo>
                  <a:pt x="2101" y="280"/>
                  <a:pt x="2207" y="386"/>
                  <a:pt x="2247" y="519"/>
                </a:cubicBezTo>
                <a:cubicBezTo>
                  <a:pt x="2247" y="493"/>
                  <a:pt x="2260" y="466"/>
                  <a:pt x="2260" y="439"/>
                </a:cubicBezTo>
                <a:cubicBezTo>
                  <a:pt x="2287" y="1"/>
                  <a:pt x="1914" y="94"/>
                  <a:pt x="1529" y="293"/>
                </a:cubicBezTo>
                <a:cubicBezTo>
                  <a:pt x="1276" y="426"/>
                  <a:pt x="1024" y="586"/>
                  <a:pt x="798" y="758"/>
                </a:cubicBezTo>
                <a:cubicBezTo>
                  <a:pt x="439" y="1064"/>
                  <a:pt x="173" y="1463"/>
                  <a:pt x="53" y="1928"/>
                </a:cubicBezTo>
                <a:cubicBezTo>
                  <a:pt x="27" y="2008"/>
                  <a:pt x="13" y="2101"/>
                  <a:pt x="0" y="2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1982640" y="-284223"/>
            <a:ext cx="156519" cy="185061"/>
          </a:xfrm>
          <a:custGeom>
            <a:avLst/>
            <a:gdLst/>
            <a:ahLst/>
            <a:cxnLst/>
            <a:rect l="l" t="t" r="r" b="b"/>
            <a:pathLst>
              <a:path w="1530" h="1809" extrusionOk="0">
                <a:moveTo>
                  <a:pt x="506" y="1596"/>
                </a:moveTo>
                <a:cubicBezTo>
                  <a:pt x="559" y="1676"/>
                  <a:pt x="625" y="1729"/>
                  <a:pt x="692" y="1795"/>
                </a:cubicBezTo>
                <a:cubicBezTo>
                  <a:pt x="718" y="1795"/>
                  <a:pt x="745" y="1809"/>
                  <a:pt x="785" y="1809"/>
                </a:cubicBezTo>
                <a:cubicBezTo>
                  <a:pt x="732" y="1769"/>
                  <a:pt x="678" y="1716"/>
                  <a:pt x="639" y="1662"/>
                </a:cubicBezTo>
                <a:cubicBezTo>
                  <a:pt x="173" y="1011"/>
                  <a:pt x="745" y="120"/>
                  <a:pt x="1529" y="293"/>
                </a:cubicBezTo>
                <a:cubicBezTo>
                  <a:pt x="1516" y="280"/>
                  <a:pt x="1489" y="267"/>
                  <a:pt x="1463" y="253"/>
                </a:cubicBezTo>
                <a:cubicBezTo>
                  <a:pt x="665" y="1"/>
                  <a:pt x="1" y="918"/>
                  <a:pt x="506" y="1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txBox="1">
            <a:spLocks noGrp="1"/>
          </p:cNvSpPr>
          <p:nvPr>
            <p:ph type="subTitle" idx="1"/>
          </p:nvPr>
        </p:nvSpPr>
        <p:spPr>
          <a:xfrm>
            <a:off x="488175" y="1184475"/>
            <a:ext cx="8366100" cy="382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300">
                <a:solidFill>
                  <a:srgbClr val="FFFFFF"/>
                </a:solidFill>
                <a:latin typeface="Arial"/>
                <a:ea typeface="Arial"/>
                <a:cs typeface="Arial"/>
                <a:sym typeface="Arial"/>
              </a:rPr>
              <a:t>                        </a:t>
            </a:r>
            <a:endParaRPr sz="350"/>
          </a:p>
        </p:txBody>
      </p:sp>
      <p:graphicFrame>
        <p:nvGraphicFramePr>
          <p:cNvPr id="1684" name="Google Shape;1684;p35"/>
          <p:cNvGraphicFramePr/>
          <p:nvPr/>
        </p:nvGraphicFramePr>
        <p:xfrm>
          <a:off x="952500" y="2381250"/>
          <a:ext cx="7239000" cy="1535400"/>
        </p:xfrm>
        <a:graphic>
          <a:graphicData uri="http://schemas.openxmlformats.org/drawingml/2006/table">
            <a:tbl>
              <a:tblPr>
                <a:noFill/>
                <a:tableStyleId>{9D92EF4F-8341-4151-8ED0-5FAA9AE21702}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a:t>
                      </a:r>
                      <a:r>
                        <a:rPr lang="en" sz="1300">
                          <a:solidFill>
                            <a:schemeClr val="dk1"/>
                          </a:solidFill>
                          <a:latin typeface="Leckerli One"/>
                          <a:ea typeface="Leckerli One"/>
                          <a:cs typeface="Leckerli One"/>
                          <a:sym typeface="Leckerli One"/>
                        </a:rPr>
                        <a:t>Limited to use and login of only students</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●Inefficient and slow</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●Improper course management</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●Irregularities in schedule management and exam conduction</a:t>
                      </a:r>
                      <a:endParaRPr sz="1300">
                        <a:solidFill>
                          <a:schemeClr val="dk1"/>
                        </a:solidFill>
                        <a:latin typeface="Leckerli One"/>
                        <a:ea typeface="Leckerli One"/>
                        <a:cs typeface="Leckerli One"/>
                        <a:sym typeface="Leckerli One"/>
                      </a:endParaRPr>
                    </a:p>
                    <a:p>
                      <a:pPr marL="0" lvl="0" indent="0" algn="l" rtl="0">
                        <a:spcBef>
                          <a:spcPts val="0"/>
                        </a:spcBef>
                        <a:spcAft>
                          <a:spcPts val="0"/>
                        </a:spcAft>
                        <a:buNone/>
                      </a:pPr>
                      <a:endParaRPr>
                        <a:latin typeface="Leckerli One"/>
                        <a:ea typeface="Leckerli One"/>
                        <a:cs typeface="Leckerli One"/>
                        <a:sym typeface="Leckerli One"/>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a:t>
                      </a:r>
                      <a:r>
                        <a:rPr lang="en" sz="1300">
                          <a:solidFill>
                            <a:schemeClr val="dk1"/>
                          </a:solidFill>
                          <a:latin typeface="Leckerli One"/>
                          <a:ea typeface="Leckerli One"/>
                          <a:cs typeface="Leckerli One"/>
                          <a:sym typeface="Leckerli One"/>
                        </a:rPr>
                        <a:t>Available to more personnel</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●Fast and efficient</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●Proper course management</a:t>
                      </a:r>
                      <a:endParaRPr sz="1300">
                        <a:solidFill>
                          <a:schemeClr val="dk1"/>
                        </a:solidFill>
                        <a:latin typeface="Leckerli One"/>
                        <a:ea typeface="Leckerli One"/>
                        <a:cs typeface="Leckerli One"/>
                        <a:sym typeface="Leckerli One"/>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●Consistency in schedule management and announcements.</a:t>
                      </a:r>
                      <a:endParaRPr sz="1300">
                        <a:solidFill>
                          <a:schemeClr val="dk1"/>
                        </a:solidFill>
                        <a:latin typeface="Leckerli One"/>
                        <a:ea typeface="Leckerli One"/>
                        <a:cs typeface="Leckerli One"/>
                        <a:sym typeface="Leckerli One"/>
                      </a:endParaRPr>
                    </a:p>
                    <a:p>
                      <a:pPr marL="0" lvl="0" indent="0" algn="l" rtl="0">
                        <a:spcBef>
                          <a:spcPts val="0"/>
                        </a:spcBef>
                        <a:spcAft>
                          <a:spcPts val="0"/>
                        </a:spcAft>
                        <a:buNone/>
                      </a:pPr>
                      <a:endParaRPr>
                        <a:latin typeface="Leckerli One"/>
                        <a:ea typeface="Leckerli One"/>
                        <a:cs typeface="Leckerli One"/>
                        <a:sym typeface="Leckerli One"/>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1685" name="Google Shape;1685;p35"/>
          <p:cNvGraphicFramePr/>
          <p:nvPr/>
        </p:nvGraphicFramePr>
        <p:xfrm>
          <a:off x="952500" y="1733025"/>
          <a:ext cx="7239000" cy="487650"/>
        </p:xfrm>
        <a:graphic>
          <a:graphicData uri="http://schemas.openxmlformats.org/drawingml/2006/table">
            <a:tbl>
              <a:tblPr>
                <a:noFill/>
                <a:tableStyleId>{9D92EF4F-8341-4151-8ED0-5FAA9AE21702}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2000" b="1">
                          <a:latin typeface="Leckerli One"/>
                          <a:ea typeface="Leckerli One"/>
                          <a:cs typeface="Leckerli One"/>
                          <a:sym typeface="Leckerli One"/>
                        </a:rPr>
                        <a:t>Existing System</a:t>
                      </a:r>
                      <a:endParaRPr sz="2000" b="1">
                        <a:latin typeface="Leckerli One"/>
                        <a:ea typeface="Leckerli One"/>
                        <a:cs typeface="Leckerli One"/>
                        <a:sym typeface="Leckerli One"/>
                      </a:endParaRPr>
                    </a:p>
                  </a:txBody>
                  <a:tcPr marL="91425" marR="91425" marT="91425" marB="91425">
                    <a:solidFill>
                      <a:srgbClr val="7994A9">
                        <a:alpha val="64709"/>
                      </a:srgbClr>
                    </a:solidFill>
                  </a:tcPr>
                </a:tc>
                <a:tc>
                  <a:txBody>
                    <a:bodyPr/>
                    <a:lstStyle/>
                    <a:p>
                      <a:pPr marL="0" lvl="0" indent="0" algn="l" rtl="0">
                        <a:spcBef>
                          <a:spcPts val="0"/>
                        </a:spcBef>
                        <a:spcAft>
                          <a:spcPts val="0"/>
                        </a:spcAft>
                        <a:buNone/>
                      </a:pPr>
                      <a:r>
                        <a:rPr lang="en" sz="2000" b="1">
                          <a:latin typeface="Leckerli One"/>
                          <a:ea typeface="Leckerli One"/>
                          <a:cs typeface="Leckerli One"/>
                          <a:sym typeface="Leckerli One"/>
                        </a:rPr>
                        <a:t>Proposed System</a:t>
                      </a:r>
                      <a:endParaRPr sz="2000" b="1">
                        <a:latin typeface="Leckerli One"/>
                        <a:ea typeface="Leckerli One"/>
                        <a:cs typeface="Leckerli One"/>
                        <a:sym typeface="Leckerli One"/>
                      </a:endParaRPr>
                    </a:p>
                  </a:txBody>
                  <a:tcPr marL="91425" marR="91425" marT="91425" marB="91425">
                    <a:solidFill>
                      <a:srgbClr val="7994A9">
                        <a:alpha val="64709"/>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36"/>
          <p:cNvSpPr txBox="1">
            <a:spLocks noGrp="1"/>
          </p:cNvSpPr>
          <p:nvPr>
            <p:ph type="title"/>
          </p:nvPr>
        </p:nvSpPr>
        <p:spPr>
          <a:xfrm>
            <a:off x="526350" y="777675"/>
            <a:ext cx="4650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Software tools and techniques</a:t>
            </a:r>
            <a:endParaRPr/>
          </a:p>
        </p:txBody>
      </p:sp>
      <p:sp>
        <p:nvSpPr>
          <p:cNvPr id="1691" name="Google Shape;1691;p36"/>
          <p:cNvSpPr txBox="1">
            <a:spLocks noGrp="1"/>
          </p:cNvSpPr>
          <p:nvPr>
            <p:ph type="subTitle" idx="1"/>
          </p:nvPr>
        </p:nvSpPr>
        <p:spPr>
          <a:xfrm>
            <a:off x="526100" y="1714350"/>
            <a:ext cx="4650300" cy="28149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1500">
                <a:solidFill>
                  <a:schemeClr val="dk1"/>
                </a:solidFill>
                <a:latin typeface="Leckerli One"/>
                <a:ea typeface="Leckerli One"/>
                <a:cs typeface="Leckerli One"/>
                <a:sym typeface="Leckerli One"/>
              </a:rPr>
              <a:t>●</a:t>
            </a:r>
            <a:r>
              <a:rPr lang="en" sz="1300">
                <a:solidFill>
                  <a:schemeClr val="dk1"/>
                </a:solidFill>
                <a:latin typeface="Leckerli One"/>
                <a:ea typeface="Leckerli One"/>
                <a:cs typeface="Leckerli One"/>
                <a:sym typeface="Leckerli One"/>
              </a:rPr>
              <a:t>FRONT  END                        :   HTML, CSS</a:t>
            </a:r>
            <a:endParaRPr sz="13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●DATABASE                         	:   SQLITE</a:t>
            </a:r>
            <a:endParaRPr sz="13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●WEB SERVER                    	:   GUNICORN</a:t>
            </a:r>
            <a:endParaRPr sz="13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●DEVELOPMENT ENV         	:   CONDA</a:t>
            </a:r>
            <a:endParaRPr sz="13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●BACK END                          	:   DJANGO</a:t>
            </a:r>
            <a:endParaRPr sz="1300">
              <a:solidFill>
                <a:schemeClr val="dk1"/>
              </a:solidFill>
              <a:latin typeface="Leckerli One"/>
              <a:ea typeface="Leckerli One"/>
              <a:cs typeface="Leckerli One"/>
              <a:sym typeface="Leckerli One"/>
            </a:endParaRPr>
          </a:p>
          <a:p>
            <a:pPr marL="0" lvl="0" indent="0" algn="l" rtl="0">
              <a:lnSpc>
                <a:spcPct val="110000"/>
              </a:lnSpc>
              <a:spcBef>
                <a:spcPts val="0"/>
              </a:spcBef>
              <a:spcAft>
                <a:spcPts val="0"/>
              </a:spcAft>
              <a:buClr>
                <a:schemeClr val="dk1"/>
              </a:buClr>
              <a:buSzPts val="1100"/>
              <a:buFont typeface="Arial"/>
              <a:buNone/>
            </a:pPr>
            <a:r>
              <a:rPr lang="en" sz="1300">
                <a:solidFill>
                  <a:schemeClr val="dk1"/>
                </a:solidFill>
                <a:latin typeface="Leckerli One"/>
                <a:ea typeface="Leckerli One"/>
                <a:cs typeface="Leckerli One"/>
                <a:sym typeface="Leckerli One"/>
              </a:rPr>
              <a:t>●MEMORY                            	:   32 MB HARD        DRIVE and 128 MB RAM</a:t>
            </a:r>
            <a:endParaRPr sz="1300">
              <a:solidFill>
                <a:schemeClr val="dk1"/>
              </a:solidFill>
              <a:latin typeface="Leckerli One"/>
              <a:ea typeface="Leckerli One"/>
              <a:cs typeface="Leckerli One"/>
              <a:sym typeface="Leckerli One"/>
            </a:endParaRPr>
          </a:p>
          <a:p>
            <a:pPr marL="0" lvl="0" indent="0" algn="l" rtl="0">
              <a:spcBef>
                <a:spcPts val="0"/>
              </a:spcBef>
              <a:spcAft>
                <a:spcPts val="1200"/>
              </a:spcAft>
              <a:buNone/>
            </a:pPr>
            <a:endParaRPr sz="1500"/>
          </a:p>
        </p:txBody>
      </p:sp>
      <p:pic>
        <p:nvPicPr>
          <p:cNvPr id="1692" name="Google Shape;1692;p36"/>
          <p:cNvPicPr preferRelativeResize="0"/>
          <p:nvPr/>
        </p:nvPicPr>
        <p:blipFill rotWithShape="1">
          <a:blip r:embed="rId3">
            <a:alphaModFix/>
          </a:blip>
          <a:srcRect l="23562" t="7356" r="25291" b="7100"/>
          <a:stretch/>
        </p:blipFill>
        <p:spPr>
          <a:xfrm>
            <a:off x="5580725" y="900350"/>
            <a:ext cx="3563276" cy="3352800"/>
          </a:xfrm>
          <a:prstGeom prst="rect">
            <a:avLst/>
          </a:prstGeom>
          <a:noFill/>
          <a:ln>
            <a:noFill/>
          </a:ln>
        </p:spPr>
      </p:pic>
      <p:sp>
        <p:nvSpPr>
          <p:cNvPr id="1693" name="Google Shape;1693;p36"/>
          <p:cNvSpPr/>
          <p:nvPr/>
        </p:nvSpPr>
        <p:spPr>
          <a:xfrm rot="-9793562">
            <a:off x="4629253" y="338305"/>
            <a:ext cx="158669" cy="244154"/>
          </a:xfrm>
          <a:custGeom>
            <a:avLst/>
            <a:gdLst/>
            <a:ahLst/>
            <a:cxnLst/>
            <a:rect l="l" t="t" r="r" b="b"/>
            <a:pathLst>
              <a:path w="1708" h="2628" extrusionOk="0">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rot="9348724">
            <a:off x="4381145" y="615387"/>
            <a:ext cx="516419" cy="314255"/>
          </a:xfrm>
          <a:custGeom>
            <a:avLst/>
            <a:gdLst/>
            <a:ahLst/>
            <a:cxnLst/>
            <a:rect l="l" t="t" r="r" b="b"/>
            <a:pathLst>
              <a:path w="6784" h="4128" extrusionOk="0">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rot="9348668">
            <a:off x="4252151" y="262972"/>
            <a:ext cx="423527" cy="322283"/>
          </a:xfrm>
          <a:custGeom>
            <a:avLst/>
            <a:gdLst/>
            <a:ahLst/>
            <a:cxnLst/>
            <a:rect l="l" t="t" r="r" b="b"/>
            <a:pathLst>
              <a:path w="4559" h="3469" extrusionOk="0">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37"/>
          <p:cNvSpPr txBox="1">
            <a:spLocks noGrp="1"/>
          </p:cNvSpPr>
          <p:nvPr>
            <p:ph type="title"/>
          </p:nvPr>
        </p:nvSpPr>
        <p:spPr>
          <a:xfrm>
            <a:off x="706500" y="777675"/>
            <a:ext cx="42882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b="1">
                <a:solidFill>
                  <a:srgbClr val="E5423A"/>
                </a:solidFill>
              </a:rPr>
              <a:t>WORK DISTRIBUTION:</a:t>
            </a:r>
            <a:endParaRPr>
              <a:solidFill>
                <a:srgbClr val="E5423A"/>
              </a:solidFill>
            </a:endParaRPr>
          </a:p>
        </p:txBody>
      </p:sp>
      <p:sp>
        <p:nvSpPr>
          <p:cNvPr id="1701" name="Google Shape;1701;p37"/>
          <p:cNvSpPr txBox="1">
            <a:spLocks noGrp="1"/>
          </p:cNvSpPr>
          <p:nvPr>
            <p:ph type="subTitle" idx="1"/>
          </p:nvPr>
        </p:nvSpPr>
        <p:spPr>
          <a:xfrm>
            <a:off x="706500" y="1714350"/>
            <a:ext cx="4083600" cy="3161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a:buNone/>
            </a:pPr>
            <a:r>
              <a:rPr lang="en" sz="1604" b="1">
                <a:solidFill>
                  <a:schemeClr val="dk1"/>
                </a:solidFill>
                <a:latin typeface="Leckerli One"/>
                <a:ea typeface="Leckerli One"/>
                <a:cs typeface="Leckerli One"/>
                <a:sym typeface="Leckerli One"/>
              </a:rPr>
              <a:t>PRITIK SHRIVASTAVA(IIT2019192):</a:t>
            </a:r>
            <a:endParaRPr sz="1604" b="1">
              <a:solidFill>
                <a:schemeClr val="dk1"/>
              </a:solidFill>
              <a:latin typeface="Leckerli One"/>
              <a:ea typeface="Leckerli One"/>
              <a:cs typeface="Leckerli One"/>
              <a:sym typeface="Leckerli One"/>
            </a:endParaRPr>
          </a:p>
          <a:p>
            <a:pPr marL="457200" lvl="0" indent="0" algn="l" rtl="0">
              <a:lnSpc>
                <a:spcPct val="95000"/>
              </a:lnSpc>
              <a:spcBef>
                <a:spcPts val="1200"/>
              </a:spcBef>
              <a:spcAft>
                <a:spcPts val="0"/>
              </a:spcAft>
              <a:buClr>
                <a:schemeClr val="dk1"/>
              </a:buClr>
              <a:buSzPts val="935"/>
              <a:buFont typeface="Arial"/>
              <a:buNone/>
            </a:pPr>
            <a:r>
              <a:rPr lang="en" sz="1604">
                <a:solidFill>
                  <a:srgbClr val="666666"/>
                </a:solidFill>
                <a:latin typeface="Leckerli One"/>
                <a:ea typeface="Leckerli One"/>
                <a:cs typeface="Leckerli One"/>
                <a:sym typeface="Leckerli One"/>
              </a:rPr>
              <a:t>a-) Backend , Handling databases</a:t>
            </a:r>
            <a:endParaRPr sz="1604">
              <a:solidFill>
                <a:srgbClr val="666666"/>
              </a:solidFill>
              <a:latin typeface="Leckerli One"/>
              <a:ea typeface="Leckerli One"/>
              <a:cs typeface="Leckerli One"/>
              <a:sym typeface="Leckerli One"/>
            </a:endParaRPr>
          </a:p>
          <a:p>
            <a:pPr marL="0" lvl="0" indent="0" algn="l" rtl="0">
              <a:lnSpc>
                <a:spcPct val="95000"/>
              </a:lnSpc>
              <a:spcBef>
                <a:spcPts val="1200"/>
              </a:spcBef>
              <a:spcAft>
                <a:spcPts val="0"/>
              </a:spcAft>
              <a:buClr>
                <a:schemeClr val="dk1"/>
              </a:buClr>
              <a:buSzPts val="935"/>
              <a:buFont typeface="Arial"/>
              <a:buNone/>
            </a:pPr>
            <a:r>
              <a:rPr lang="en" sz="1604" b="1">
                <a:solidFill>
                  <a:schemeClr val="dk1"/>
                </a:solidFill>
                <a:latin typeface="Leckerli One"/>
                <a:ea typeface="Leckerli One"/>
                <a:cs typeface="Leckerli One"/>
                <a:sym typeface="Leckerli One"/>
              </a:rPr>
              <a:t>GAURAV YADAV(IIB2019022):</a:t>
            </a:r>
            <a:endParaRPr sz="1604" b="1">
              <a:solidFill>
                <a:schemeClr val="dk1"/>
              </a:solidFill>
              <a:latin typeface="Leckerli One"/>
              <a:ea typeface="Leckerli One"/>
              <a:cs typeface="Leckerli One"/>
              <a:sym typeface="Leckerli One"/>
            </a:endParaRPr>
          </a:p>
          <a:p>
            <a:pPr marL="457200" lvl="0" indent="0" algn="l" rtl="0">
              <a:lnSpc>
                <a:spcPct val="95000"/>
              </a:lnSpc>
              <a:spcBef>
                <a:spcPts val="1200"/>
              </a:spcBef>
              <a:spcAft>
                <a:spcPts val="0"/>
              </a:spcAft>
              <a:buClr>
                <a:schemeClr val="dk1"/>
              </a:buClr>
              <a:buSzPts val="935"/>
              <a:buFont typeface="Arial"/>
              <a:buNone/>
            </a:pPr>
            <a:r>
              <a:rPr lang="en" sz="1604">
                <a:solidFill>
                  <a:srgbClr val="666666"/>
                </a:solidFill>
                <a:latin typeface="Leckerli One"/>
                <a:ea typeface="Leckerli One"/>
                <a:cs typeface="Leckerli One"/>
                <a:sym typeface="Leckerli One"/>
              </a:rPr>
              <a:t>a-)Integrating frontend and backend</a:t>
            </a:r>
            <a:endParaRPr sz="1604">
              <a:solidFill>
                <a:srgbClr val="666666"/>
              </a:solidFill>
              <a:latin typeface="Leckerli One"/>
              <a:ea typeface="Leckerli One"/>
              <a:cs typeface="Leckerli One"/>
              <a:sym typeface="Leckerli One"/>
            </a:endParaRPr>
          </a:p>
          <a:p>
            <a:pPr marL="0" lvl="0" indent="0" algn="l" rtl="0">
              <a:lnSpc>
                <a:spcPct val="95000"/>
              </a:lnSpc>
              <a:spcBef>
                <a:spcPts val="1200"/>
              </a:spcBef>
              <a:spcAft>
                <a:spcPts val="0"/>
              </a:spcAft>
              <a:buClr>
                <a:schemeClr val="dk1"/>
              </a:buClr>
              <a:buSzPts val="935"/>
              <a:buFont typeface="Arial"/>
              <a:buNone/>
            </a:pPr>
            <a:r>
              <a:rPr lang="en" sz="1604" b="1">
                <a:solidFill>
                  <a:schemeClr val="dk1"/>
                </a:solidFill>
                <a:latin typeface="Leckerli One"/>
                <a:ea typeface="Leckerli One"/>
                <a:cs typeface="Leckerli One"/>
                <a:sym typeface="Leckerli One"/>
              </a:rPr>
              <a:t>AKSHAY ANSHUL(IIB2019015)</a:t>
            </a:r>
            <a:endParaRPr sz="1604" b="1">
              <a:solidFill>
                <a:schemeClr val="dk1"/>
              </a:solidFill>
              <a:latin typeface="Leckerli One"/>
              <a:ea typeface="Leckerli One"/>
              <a:cs typeface="Leckerli One"/>
              <a:sym typeface="Leckerli One"/>
            </a:endParaRPr>
          </a:p>
          <a:p>
            <a:pPr marL="457200" lvl="0" indent="0" algn="l" rtl="0">
              <a:lnSpc>
                <a:spcPct val="95000"/>
              </a:lnSpc>
              <a:spcBef>
                <a:spcPts val="1200"/>
              </a:spcBef>
              <a:spcAft>
                <a:spcPts val="0"/>
              </a:spcAft>
              <a:buClr>
                <a:schemeClr val="dk1"/>
              </a:buClr>
              <a:buSzPts val="935"/>
              <a:buFont typeface="Arial"/>
              <a:buNone/>
            </a:pPr>
            <a:r>
              <a:rPr lang="en" sz="1604">
                <a:solidFill>
                  <a:srgbClr val="666666"/>
                </a:solidFill>
                <a:latin typeface="Leckerli One"/>
                <a:ea typeface="Leckerli One"/>
                <a:cs typeface="Leckerli One"/>
                <a:sym typeface="Leckerli One"/>
              </a:rPr>
              <a:t>a-)Backend ,test plan,traceability</a:t>
            </a:r>
            <a:endParaRPr sz="1604">
              <a:solidFill>
                <a:srgbClr val="666666"/>
              </a:solidFill>
              <a:latin typeface="Leckerli One"/>
              <a:ea typeface="Leckerli One"/>
              <a:cs typeface="Leckerli One"/>
              <a:sym typeface="Leckerli One"/>
            </a:endParaRPr>
          </a:p>
          <a:p>
            <a:pPr marL="0" lvl="0" indent="0" algn="l" rtl="0">
              <a:lnSpc>
                <a:spcPct val="95000"/>
              </a:lnSpc>
              <a:spcBef>
                <a:spcPts val="1200"/>
              </a:spcBef>
              <a:spcAft>
                <a:spcPts val="0"/>
              </a:spcAft>
              <a:buClr>
                <a:schemeClr val="dk1"/>
              </a:buClr>
              <a:buSzPts val="935"/>
              <a:buFont typeface="Arial"/>
              <a:buNone/>
            </a:pPr>
            <a:r>
              <a:rPr lang="en" sz="1604" b="1">
                <a:solidFill>
                  <a:schemeClr val="dk1"/>
                </a:solidFill>
                <a:latin typeface="Leckerli One"/>
                <a:ea typeface="Leckerli One"/>
                <a:cs typeface="Leckerli One"/>
                <a:sym typeface="Leckerli One"/>
              </a:rPr>
              <a:t>ADITYA RAJ (IIB2019023)</a:t>
            </a:r>
            <a:endParaRPr sz="1604" b="1">
              <a:solidFill>
                <a:schemeClr val="dk1"/>
              </a:solidFill>
              <a:latin typeface="Leckerli One"/>
              <a:ea typeface="Leckerli One"/>
              <a:cs typeface="Leckerli One"/>
              <a:sym typeface="Leckerli One"/>
            </a:endParaRPr>
          </a:p>
          <a:p>
            <a:pPr marL="457200" lvl="0" indent="0" algn="l" rtl="0">
              <a:lnSpc>
                <a:spcPct val="95000"/>
              </a:lnSpc>
              <a:spcBef>
                <a:spcPts val="1200"/>
              </a:spcBef>
              <a:spcAft>
                <a:spcPts val="0"/>
              </a:spcAft>
              <a:buClr>
                <a:schemeClr val="dk1"/>
              </a:buClr>
              <a:buSzPts val="935"/>
              <a:buFont typeface="Arial"/>
              <a:buNone/>
            </a:pPr>
            <a:r>
              <a:rPr lang="en" sz="1604">
                <a:solidFill>
                  <a:srgbClr val="666666"/>
                </a:solidFill>
                <a:latin typeface="Leckerli One"/>
                <a:ea typeface="Leckerli One"/>
                <a:cs typeface="Leckerli One"/>
                <a:sym typeface="Leckerli One"/>
              </a:rPr>
              <a:t>a-) Frontend,test plan,traceability</a:t>
            </a:r>
            <a:endParaRPr sz="1604">
              <a:solidFill>
                <a:srgbClr val="666666"/>
              </a:solidFill>
              <a:latin typeface="Leckerli One"/>
              <a:ea typeface="Leckerli One"/>
              <a:cs typeface="Leckerli One"/>
              <a:sym typeface="Leckerli One"/>
            </a:endParaRPr>
          </a:p>
          <a:p>
            <a:pPr marL="0" lvl="0" indent="0" algn="l" rtl="0">
              <a:lnSpc>
                <a:spcPct val="95000"/>
              </a:lnSpc>
              <a:spcBef>
                <a:spcPts val="0"/>
              </a:spcBef>
              <a:spcAft>
                <a:spcPts val="1200"/>
              </a:spcAft>
              <a:buSzPts val="935"/>
              <a:buNone/>
            </a:pPr>
            <a:endParaRPr sz="1190">
              <a:solidFill>
                <a:srgbClr val="666666"/>
              </a:solidFill>
            </a:endParaRPr>
          </a:p>
        </p:txBody>
      </p:sp>
      <p:pic>
        <p:nvPicPr>
          <p:cNvPr id="1702" name="Google Shape;1702;p37"/>
          <p:cNvPicPr preferRelativeResize="0"/>
          <p:nvPr/>
        </p:nvPicPr>
        <p:blipFill rotWithShape="1">
          <a:blip r:embed="rId3">
            <a:alphaModFix/>
          </a:blip>
          <a:srcRect t="16540" b="16547"/>
          <a:stretch/>
        </p:blipFill>
        <p:spPr>
          <a:xfrm>
            <a:off x="4994711" y="2042900"/>
            <a:ext cx="3821214" cy="2556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cxnSp>
        <p:nvCxnSpPr>
          <p:cNvPr id="1707" name="Google Shape;1707;p38"/>
          <p:cNvCxnSpPr/>
          <p:nvPr/>
        </p:nvCxnSpPr>
        <p:spPr>
          <a:xfrm>
            <a:off x="1780275" y="3405275"/>
            <a:ext cx="5438700" cy="0"/>
          </a:xfrm>
          <a:prstGeom prst="straightConnector1">
            <a:avLst/>
          </a:prstGeom>
          <a:noFill/>
          <a:ln w="9525" cap="flat" cmpd="sng">
            <a:solidFill>
              <a:srgbClr val="000000"/>
            </a:solidFill>
            <a:prstDash val="solid"/>
            <a:round/>
            <a:headEnd type="none" w="med" len="med"/>
            <a:tailEnd type="none" w="med" len="med"/>
          </a:ln>
        </p:spPr>
      </p:cxnSp>
      <p:cxnSp>
        <p:nvCxnSpPr>
          <p:cNvPr id="1708" name="Google Shape;1708;p38"/>
          <p:cNvCxnSpPr/>
          <p:nvPr/>
        </p:nvCxnSpPr>
        <p:spPr>
          <a:xfrm>
            <a:off x="1780275" y="2924250"/>
            <a:ext cx="5438700" cy="0"/>
          </a:xfrm>
          <a:prstGeom prst="straightConnector1">
            <a:avLst/>
          </a:prstGeom>
          <a:noFill/>
          <a:ln w="9525" cap="flat" cmpd="sng">
            <a:solidFill>
              <a:srgbClr val="000000"/>
            </a:solidFill>
            <a:prstDash val="dash"/>
            <a:round/>
            <a:headEnd type="none" w="med" len="med"/>
            <a:tailEnd type="none" w="med" len="med"/>
          </a:ln>
        </p:spPr>
      </p:cxnSp>
      <p:cxnSp>
        <p:nvCxnSpPr>
          <p:cNvPr id="1709" name="Google Shape;1709;p38"/>
          <p:cNvCxnSpPr/>
          <p:nvPr/>
        </p:nvCxnSpPr>
        <p:spPr>
          <a:xfrm>
            <a:off x="1780275" y="2700425"/>
            <a:ext cx="5438700" cy="0"/>
          </a:xfrm>
          <a:prstGeom prst="straightConnector1">
            <a:avLst/>
          </a:prstGeom>
          <a:noFill/>
          <a:ln w="9525" cap="flat" cmpd="sng">
            <a:solidFill>
              <a:srgbClr val="000000"/>
            </a:solidFill>
            <a:prstDash val="solid"/>
            <a:round/>
            <a:headEnd type="none" w="med" len="med"/>
            <a:tailEnd type="none" w="med" len="med"/>
          </a:ln>
        </p:spPr>
      </p:cxnSp>
      <p:cxnSp>
        <p:nvCxnSpPr>
          <p:cNvPr id="1710" name="Google Shape;1710;p38"/>
          <p:cNvCxnSpPr/>
          <p:nvPr/>
        </p:nvCxnSpPr>
        <p:spPr>
          <a:xfrm>
            <a:off x="1780275" y="1833650"/>
            <a:ext cx="5438700" cy="0"/>
          </a:xfrm>
          <a:prstGeom prst="straightConnector1">
            <a:avLst/>
          </a:prstGeom>
          <a:noFill/>
          <a:ln w="9525" cap="flat" cmpd="sng">
            <a:solidFill>
              <a:srgbClr val="000000"/>
            </a:solidFill>
            <a:prstDash val="dash"/>
            <a:round/>
            <a:headEnd type="none" w="med" len="med"/>
            <a:tailEnd type="none" w="med" len="med"/>
          </a:ln>
        </p:spPr>
      </p:cxnSp>
      <p:cxnSp>
        <p:nvCxnSpPr>
          <p:cNvPr id="1711" name="Google Shape;1711;p38"/>
          <p:cNvCxnSpPr/>
          <p:nvPr/>
        </p:nvCxnSpPr>
        <p:spPr>
          <a:xfrm>
            <a:off x="1780275" y="2319425"/>
            <a:ext cx="5438700" cy="0"/>
          </a:xfrm>
          <a:prstGeom prst="straightConnector1">
            <a:avLst/>
          </a:prstGeom>
          <a:noFill/>
          <a:ln w="9525" cap="flat" cmpd="sng">
            <a:solidFill>
              <a:srgbClr val="000000"/>
            </a:solidFill>
            <a:prstDash val="solid"/>
            <a:round/>
            <a:headEnd type="none" w="med" len="med"/>
            <a:tailEnd type="none" w="med" len="med"/>
          </a:ln>
        </p:spPr>
      </p:cxnSp>
      <p:sp>
        <p:nvSpPr>
          <p:cNvPr id="1712" name="Google Shape;1712;p38"/>
          <p:cNvSpPr txBox="1">
            <a:spLocks noGrp="1"/>
          </p:cNvSpPr>
          <p:nvPr>
            <p:ph type="title"/>
          </p:nvPr>
        </p:nvSpPr>
        <p:spPr>
          <a:xfrm>
            <a:off x="2449550" y="1889000"/>
            <a:ext cx="5235300" cy="12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990"/>
              <a:buFont typeface="Arial"/>
              <a:buNone/>
            </a:pPr>
            <a:r>
              <a:rPr lang="en"/>
              <a:t>Use Case Implemented</a:t>
            </a:r>
            <a:endParaRPr/>
          </a:p>
        </p:txBody>
      </p:sp>
      <p:cxnSp>
        <p:nvCxnSpPr>
          <p:cNvPr id="1713" name="Google Shape;1713;p38"/>
          <p:cNvCxnSpPr/>
          <p:nvPr/>
        </p:nvCxnSpPr>
        <p:spPr>
          <a:xfrm flipH="1">
            <a:off x="3195738" y="2545263"/>
            <a:ext cx="204900" cy="204900"/>
          </a:xfrm>
          <a:prstGeom prst="straightConnector1">
            <a:avLst/>
          </a:prstGeom>
          <a:noFill/>
          <a:ln w="9525" cap="flat" cmpd="sng">
            <a:solidFill>
              <a:srgbClr val="000000"/>
            </a:solidFill>
            <a:prstDash val="solid"/>
            <a:round/>
            <a:headEnd type="oval" w="med" len="med"/>
            <a:tailEnd type="none" w="med" len="med"/>
          </a:ln>
        </p:spPr>
      </p:cxnSp>
      <p:cxnSp>
        <p:nvCxnSpPr>
          <p:cNvPr id="1714" name="Google Shape;1714;p38"/>
          <p:cNvCxnSpPr/>
          <p:nvPr/>
        </p:nvCxnSpPr>
        <p:spPr>
          <a:xfrm>
            <a:off x="2985500" y="2545275"/>
            <a:ext cx="204900" cy="204900"/>
          </a:xfrm>
          <a:prstGeom prst="straightConnector1">
            <a:avLst/>
          </a:prstGeom>
          <a:noFill/>
          <a:ln w="9525" cap="flat" cmpd="sng">
            <a:solidFill>
              <a:srgbClr val="000000"/>
            </a:solidFill>
            <a:prstDash val="solid"/>
            <a:round/>
            <a:headEnd type="oval" w="med" len="med"/>
            <a:tailEnd type="none" w="med" len="med"/>
          </a:ln>
        </p:spPr>
      </p:cxnSp>
      <p:sp>
        <p:nvSpPr>
          <p:cNvPr id="1715" name="Google Shape;1715;p38"/>
          <p:cNvSpPr/>
          <p:nvPr/>
        </p:nvSpPr>
        <p:spPr>
          <a:xfrm rot="-8100000">
            <a:off x="7496785" y="3692084"/>
            <a:ext cx="975769" cy="396750"/>
          </a:xfrm>
          <a:custGeom>
            <a:avLst/>
            <a:gdLst/>
            <a:ahLst/>
            <a:cxnLst/>
            <a:rect l="l" t="t" r="r" b="b"/>
            <a:pathLst>
              <a:path w="4872" h="1981" extrusionOk="0">
                <a:moveTo>
                  <a:pt x="4828" y="1"/>
                </a:moveTo>
                <a:cubicBezTo>
                  <a:pt x="4720" y="76"/>
                  <a:pt x="4623" y="141"/>
                  <a:pt x="4515" y="206"/>
                </a:cubicBezTo>
                <a:cubicBezTo>
                  <a:pt x="4183" y="360"/>
                  <a:pt x="3824" y="438"/>
                  <a:pt x="3461" y="438"/>
                </a:cubicBezTo>
                <a:cubicBezTo>
                  <a:pt x="3315" y="438"/>
                  <a:pt x="3170" y="425"/>
                  <a:pt x="3024" y="401"/>
                </a:cubicBezTo>
                <a:cubicBezTo>
                  <a:pt x="2636" y="347"/>
                  <a:pt x="2258" y="271"/>
                  <a:pt x="1869" y="195"/>
                </a:cubicBezTo>
                <a:cubicBezTo>
                  <a:pt x="1597" y="143"/>
                  <a:pt x="1324" y="76"/>
                  <a:pt x="1041" y="76"/>
                </a:cubicBezTo>
                <a:cubicBezTo>
                  <a:pt x="975" y="76"/>
                  <a:pt x="909" y="79"/>
                  <a:pt x="843" y="87"/>
                </a:cubicBezTo>
                <a:cubicBezTo>
                  <a:pt x="529" y="130"/>
                  <a:pt x="270" y="260"/>
                  <a:pt x="141" y="573"/>
                </a:cubicBezTo>
                <a:cubicBezTo>
                  <a:pt x="0" y="876"/>
                  <a:pt x="43" y="1221"/>
                  <a:pt x="259" y="1481"/>
                </a:cubicBezTo>
                <a:cubicBezTo>
                  <a:pt x="454" y="1718"/>
                  <a:pt x="735" y="1880"/>
                  <a:pt x="1037" y="1934"/>
                </a:cubicBezTo>
                <a:cubicBezTo>
                  <a:pt x="1208" y="1964"/>
                  <a:pt x="1383" y="1980"/>
                  <a:pt x="1558" y="1980"/>
                </a:cubicBezTo>
                <a:cubicBezTo>
                  <a:pt x="1761" y="1980"/>
                  <a:pt x="1964" y="1959"/>
                  <a:pt x="2160" y="1913"/>
                </a:cubicBezTo>
                <a:cubicBezTo>
                  <a:pt x="3046" y="1761"/>
                  <a:pt x="3867" y="1329"/>
                  <a:pt x="4483" y="660"/>
                </a:cubicBezTo>
                <a:cubicBezTo>
                  <a:pt x="4634" y="509"/>
                  <a:pt x="4753" y="314"/>
                  <a:pt x="4839" y="109"/>
                </a:cubicBezTo>
                <a:cubicBezTo>
                  <a:pt x="4861" y="66"/>
                  <a:pt x="4871" y="12"/>
                  <a:pt x="4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16" name="Google Shape;1716;p38"/>
          <p:cNvSpPr/>
          <p:nvPr/>
        </p:nvSpPr>
        <p:spPr>
          <a:xfrm rot="-8756114">
            <a:off x="7864302" y="3198091"/>
            <a:ext cx="707587" cy="569188"/>
          </a:xfrm>
          <a:custGeom>
            <a:avLst/>
            <a:gdLst/>
            <a:ahLst/>
            <a:cxnLst/>
            <a:rect l="l" t="t" r="r" b="b"/>
            <a:pathLst>
              <a:path w="3533" h="2842" extrusionOk="0">
                <a:moveTo>
                  <a:pt x="3462" y="0"/>
                </a:moveTo>
                <a:cubicBezTo>
                  <a:pt x="3441" y="0"/>
                  <a:pt x="3417" y="7"/>
                  <a:pt x="3392" y="22"/>
                </a:cubicBezTo>
                <a:cubicBezTo>
                  <a:pt x="3230" y="130"/>
                  <a:pt x="3057" y="227"/>
                  <a:pt x="2885" y="302"/>
                </a:cubicBezTo>
                <a:cubicBezTo>
                  <a:pt x="2528" y="443"/>
                  <a:pt x="2150" y="572"/>
                  <a:pt x="1783" y="691"/>
                </a:cubicBezTo>
                <a:cubicBezTo>
                  <a:pt x="1437" y="789"/>
                  <a:pt x="1092" y="918"/>
                  <a:pt x="757" y="1069"/>
                </a:cubicBezTo>
                <a:cubicBezTo>
                  <a:pt x="584" y="1145"/>
                  <a:pt x="422" y="1275"/>
                  <a:pt x="303" y="1415"/>
                </a:cubicBezTo>
                <a:cubicBezTo>
                  <a:pt x="12" y="1761"/>
                  <a:pt x="1" y="2182"/>
                  <a:pt x="271" y="2495"/>
                </a:cubicBezTo>
                <a:cubicBezTo>
                  <a:pt x="457" y="2723"/>
                  <a:pt x="723" y="2841"/>
                  <a:pt x="1011" y="2841"/>
                </a:cubicBezTo>
                <a:cubicBezTo>
                  <a:pt x="1023" y="2841"/>
                  <a:pt x="1036" y="2841"/>
                  <a:pt x="1048" y="2841"/>
                </a:cubicBezTo>
                <a:cubicBezTo>
                  <a:pt x="1372" y="2841"/>
                  <a:pt x="1686" y="2743"/>
                  <a:pt x="1945" y="2549"/>
                </a:cubicBezTo>
                <a:cubicBezTo>
                  <a:pt x="2658" y="2041"/>
                  <a:pt x="3198" y="1329"/>
                  <a:pt x="3479" y="497"/>
                </a:cubicBezTo>
                <a:cubicBezTo>
                  <a:pt x="3511" y="367"/>
                  <a:pt x="3533" y="227"/>
                  <a:pt x="3522" y="86"/>
                </a:cubicBezTo>
                <a:cubicBezTo>
                  <a:pt x="3529" y="29"/>
                  <a:pt x="3503" y="0"/>
                  <a:pt x="3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17" name="Google Shape;1717;p38"/>
          <p:cNvSpPr/>
          <p:nvPr/>
        </p:nvSpPr>
        <p:spPr>
          <a:xfrm rot="-8100000">
            <a:off x="7729861" y="2949040"/>
            <a:ext cx="266374" cy="435002"/>
          </a:xfrm>
          <a:custGeom>
            <a:avLst/>
            <a:gdLst/>
            <a:ahLst/>
            <a:cxnLst/>
            <a:rect l="l" t="t" r="r" b="b"/>
            <a:pathLst>
              <a:path w="1330" h="2172" extrusionOk="0">
                <a:moveTo>
                  <a:pt x="498" y="0"/>
                </a:moveTo>
                <a:cubicBezTo>
                  <a:pt x="476" y="11"/>
                  <a:pt x="454" y="33"/>
                  <a:pt x="433" y="43"/>
                </a:cubicBezTo>
                <a:cubicBezTo>
                  <a:pt x="152" y="368"/>
                  <a:pt x="1" y="789"/>
                  <a:pt x="11" y="1210"/>
                </a:cubicBezTo>
                <a:cubicBezTo>
                  <a:pt x="33" y="1566"/>
                  <a:pt x="227" y="1890"/>
                  <a:pt x="530" y="2063"/>
                </a:cubicBezTo>
                <a:cubicBezTo>
                  <a:pt x="660" y="2139"/>
                  <a:pt x="800" y="2171"/>
                  <a:pt x="940" y="2171"/>
                </a:cubicBezTo>
                <a:cubicBezTo>
                  <a:pt x="1156" y="2171"/>
                  <a:pt x="1329" y="1988"/>
                  <a:pt x="1329" y="1772"/>
                </a:cubicBezTo>
                <a:cubicBezTo>
                  <a:pt x="1329" y="1631"/>
                  <a:pt x="1297" y="1480"/>
                  <a:pt x="1210" y="1361"/>
                </a:cubicBezTo>
                <a:cubicBezTo>
                  <a:pt x="1102" y="1188"/>
                  <a:pt x="994" y="1016"/>
                  <a:pt x="886" y="843"/>
                </a:cubicBezTo>
                <a:cubicBezTo>
                  <a:pt x="703" y="616"/>
                  <a:pt x="584" y="357"/>
                  <a:pt x="541" y="76"/>
                </a:cubicBezTo>
                <a:cubicBezTo>
                  <a:pt x="541" y="43"/>
                  <a:pt x="519" y="22"/>
                  <a:pt x="4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18" name="Google Shape;1718;p38"/>
          <p:cNvSpPr/>
          <p:nvPr/>
        </p:nvSpPr>
        <p:spPr>
          <a:xfrm>
            <a:off x="1954187" y="1624175"/>
            <a:ext cx="629904" cy="816175"/>
          </a:xfrm>
          <a:custGeom>
            <a:avLst/>
            <a:gdLst/>
            <a:ahLst/>
            <a:cxnLst/>
            <a:rect l="l" t="t" r="r" b="b"/>
            <a:pathLst>
              <a:path w="3500" h="4535" extrusionOk="0">
                <a:moveTo>
                  <a:pt x="895" y="1"/>
                </a:moveTo>
                <a:cubicBezTo>
                  <a:pt x="708" y="1"/>
                  <a:pt x="524" y="78"/>
                  <a:pt x="389" y="225"/>
                </a:cubicBezTo>
                <a:cubicBezTo>
                  <a:pt x="281" y="344"/>
                  <a:pt x="206" y="474"/>
                  <a:pt x="141" y="614"/>
                </a:cubicBezTo>
                <a:cubicBezTo>
                  <a:pt x="44" y="873"/>
                  <a:pt x="0" y="1143"/>
                  <a:pt x="22" y="1424"/>
                </a:cubicBezTo>
                <a:cubicBezTo>
                  <a:pt x="65" y="1943"/>
                  <a:pt x="227" y="2450"/>
                  <a:pt x="508" y="2904"/>
                </a:cubicBezTo>
                <a:cubicBezTo>
                  <a:pt x="1124" y="3941"/>
                  <a:pt x="2063" y="4449"/>
                  <a:pt x="3241" y="4535"/>
                </a:cubicBezTo>
                <a:lnTo>
                  <a:pt x="3305" y="4535"/>
                </a:lnTo>
                <a:cubicBezTo>
                  <a:pt x="3381" y="4535"/>
                  <a:pt x="3446" y="4535"/>
                  <a:pt x="3478" y="4449"/>
                </a:cubicBezTo>
                <a:cubicBezTo>
                  <a:pt x="3500" y="4395"/>
                  <a:pt x="3457" y="4319"/>
                  <a:pt x="3392" y="4254"/>
                </a:cubicBezTo>
                <a:cubicBezTo>
                  <a:pt x="3295" y="4189"/>
                  <a:pt x="3208" y="4114"/>
                  <a:pt x="3133" y="4027"/>
                </a:cubicBezTo>
                <a:cubicBezTo>
                  <a:pt x="2927" y="3779"/>
                  <a:pt x="2755" y="3509"/>
                  <a:pt x="2636" y="3217"/>
                </a:cubicBezTo>
                <a:cubicBezTo>
                  <a:pt x="2420" y="2699"/>
                  <a:pt x="2247" y="2170"/>
                  <a:pt x="2107" y="1630"/>
                </a:cubicBezTo>
                <a:cubicBezTo>
                  <a:pt x="2020" y="1262"/>
                  <a:pt x="1891" y="906"/>
                  <a:pt x="1707" y="571"/>
                </a:cubicBezTo>
                <a:cubicBezTo>
                  <a:pt x="1610" y="398"/>
                  <a:pt x="1480" y="247"/>
                  <a:pt x="1307" y="139"/>
                </a:cubicBezTo>
                <a:cubicBezTo>
                  <a:pt x="1181" y="46"/>
                  <a:pt x="1037" y="1"/>
                  <a:pt x="8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19" name="Google Shape;1719;p38"/>
          <p:cNvSpPr/>
          <p:nvPr/>
        </p:nvSpPr>
        <p:spPr>
          <a:xfrm>
            <a:off x="2037695" y="2545277"/>
            <a:ext cx="556115" cy="416996"/>
          </a:xfrm>
          <a:custGeom>
            <a:avLst/>
            <a:gdLst/>
            <a:ahLst/>
            <a:cxnLst/>
            <a:rect l="l" t="t" r="r" b="b"/>
            <a:pathLst>
              <a:path w="3090" h="2317" extrusionOk="0">
                <a:moveTo>
                  <a:pt x="2172" y="0"/>
                </a:moveTo>
                <a:cubicBezTo>
                  <a:pt x="1988" y="22"/>
                  <a:pt x="1815" y="43"/>
                  <a:pt x="1632" y="87"/>
                </a:cubicBezTo>
                <a:cubicBezTo>
                  <a:pt x="1016" y="227"/>
                  <a:pt x="487" y="616"/>
                  <a:pt x="163" y="1167"/>
                </a:cubicBezTo>
                <a:cubicBezTo>
                  <a:pt x="44" y="1350"/>
                  <a:pt x="1" y="1556"/>
                  <a:pt x="12" y="1772"/>
                </a:cubicBezTo>
                <a:cubicBezTo>
                  <a:pt x="22" y="2031"/>
                  <a:pt x="206" y="2258"/>
                  <a:pt x="465" y="2312"/>
                </a:cubicBezTo>
                <a:cubicBezTo>
                  <a:pt x="493" y="2315"/>
                  <a:pt x="521" y="2316"/>
                  <a:pt x="549" y="2316"/>
                </a:cubicBezTo>
                <a:cubicBezTo>
                  <a:pt x="717" y="2316"/>
                  <a:pt x="887" y="2261"/>
                  <a:pt x="1016" y="2150"/>
                </a:cubicBezTo>
                <a:cubicBezTo>
                  <a:pt x="1221" y="1998"/>
                  <a:pt x="1405" y="1826"/>
                  <a:pt x="1556" y="1620"/>
                </a:cubicBezTo>
                <a:cubicBezTo>
                  <a:pt x="1945" y="1145"/>
                  <a:pt x="2377" y="702"/>
                  <a:pt x="2949" y="443"/>
                </a:cubicBezTo>
                <a:cubicBezTo>
                  <a:pt x="2982" y="421"/>
                  <a:pt x="3014" y="400"/>
                  <a:pt x="3036" y="378"/>
                </a:cubicBezTo>
                <a:cubicBezTo>
                  <a:pt x="3090" y="346"/>
                  <a:pt x="3079" y="259"/>
                  <a:pt x="3025" y="238"/>
                </a:cubicBezTo>
                <a:cubicBezTo>
                  <a:pt x="2766" y="87"/>
                  <a:pt x="2463" y="0"/>
                  <a:pt x="2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20" name="Google Shape;1720;p38"/>
          <p:cNvSpPr/>
          <p:nvPr/>
        </p:nvSpPr>
        <p:spPr>
          <a:xfrm rot="408303">
            <a:off x="3884264" y="3759845"/>
            <a:ext cx="2845057" cy="749476"/>
          </a:xfrm>
          <a:custGeom>
            <a:avLst/>
            <a:gdLst/>
            <a:ahLst/>
            <a:cxnLst/>
            <a:rect l="l" t="t" r="r" b="b"/>
            <a:pathLst>
              <a:path w="8674" h="2285" extrusionOk="0">
                <a:moveTo>
                  <a:pt x="6975" y="0"/>
                </a:moveTo>
                <a:cubicBezTo>
                  <a:pt x="6940" y="0"/>
                  <a:pt x="6905" y="1"/>
                  <a:pt x="6870" y="2"/>
                </a:cubicBezTo>
                <a:cubicBezTo>
                  <a:pt x="6842" y="1"/>
                  <a:pt x="6815" y="1"/>
                  <a:pt x="6788" y="1"/>
                </a:cubicBezTo>
                <a:cubicBezTo>
                  <a:pt x="5616" y="1"/>
                  <a:pt x="4446" y="227"/>
                  <a:pt x="3349" y="639"/>
                </a:cubicBezTo>
                <a:cubicBezTo>
                  <a:pt x="2506" y="952"/>
                  <a:pt x="1675" y="1298"/>
                  <a:pt x="843" y="1643"/>
                </a:cubicBezTo>
                <a:cubicBezTo>
                  <a:pt x="605" y="1741"/>
                  <a:pt x="368" y="1849"/>
                  <a:pt x="130" y="1978"/>
                </a:cubicBezTo>
                <a:cubicBezTo>
                  <a:pt x="0" y="2043"/>
                  <a:pt x="0" y="2140"/>
                  <a:pt x="152" y="2216"/>
                </a:cubicBezTo>
                <a:cubicBezTo>
                  <a:pt x="245" y="2262"/>
                  <a:pt x="350" y="2284"/>
                  <a:pt x="455" y="2284"/>
                </a:cubicBezTo>
                <a:cubicBezTo>
                  <a:pt x="520" y="2284"/>
                  <a:pt x="586" y="2276"/>
                  <a:pt x="648" y="2259"/>
                </a:cubicBezTo>
                <a:cubicBezTo>
                  <a:pt x="843" y="2205"/>
                  <a:pt x="1026" y="2130"/>
                  <a:pt x="1210" y="2065"/>
                </a:cubicBezTo>
                <a:cubicBezTo>
                  <a:pt x="2355" y="1687"/>
                  <a:pt x="3489" y="1287"/>
                  <a:pt x="4645" y="909"/>
                </a:cubicBezTo>
                <a:cubicBezTo>
                  <a:pt x="5498" y="628"/>
                  <a:pt x="6384" y="477"/>
                  <a:pt x="7291" y="445"/>
                </a:cubicBezTo>
                <a:cubicBezTo>
                  <a:pt x="7346" y="443"/>
                  <a:pt x="7400" y="442"/>
                  <a:pt x="7454" y="442"/>
                </a:cubicBezTo>
                <a:cubicBezTo>
                  <a:pt x="7731" y="442"/>
                  <a:pt x="7999" y="473"/>
                  <a:pt x="8252" y="617"/>
                </a:cubicBezTo>
                <a:cubicBezTo>
                  <a:pt x="8317" y="650"/>
                  <a:pt x="8382" y="661"/>
                  <a:pt x="8458" y="671"/>
                </a:cubicBezTo>
                <a:lnTo>
                  <a:pt x="8468" y="661"/>
                </a:lnTo>
                <a:cubicBezTo>
                  <a:pt x="8474" y="666"/>
                  <a:pt x="8482" y="669"/>
                  <a:pt x="8491" y="669"/>
                </a:cubicBezTo>
                <a:cubicBezTo>
                  <a:pt x="8501" y="669"/>
                  <a:pt x="8512" y="666"/>
                  <a:pt x="8522" y="661"/>
                </a:cubicBezTo>
                <a:cubicBezTo>
                  <a:pt x="8566" y="639"/>
                  <a:pt x="8641" y="628"/>
                  <a:pt x="8652" y="596"/>
                </a:cubicBezTo>
                <a:cubicBezTo>
                  <a:pt x="8674" y="553"/>
                  <a:pt x="8641" y="488"/>
                  <a:pt x="8609" y="445"/>
                </a:cubicBezTo>
                <a:cubicBezTo>
                  <a:pt x="8576" y="391"/>
                  <a:pt x="8533" y="358"/>
                  <a:pt x="8479" y="326"/>
                </a:cubicBezTo>
                <a:cubicBezTo>
                  <a:pt x="8360" y="261"/>
                  <a:pt x="8242" y="207"/>
                  <a:pt x="8123" y="164"/>
                </a:cubicBezTo>
                <a:cubicBezTo>
                  <a:pt x="7746" y="55"/>
                  <a:pt x="7361" y="0"/>
                  <a:pt x="6975" y="0"/>
                </a:cubicBezTo>
                <a:close/>
              </a:path>
            </a:pathLst>
          </a:custGeom>
          <a:solidFill>
            <a:schemeClr val="dk1"/>
          </a:solidFill>
          <a:ln>
            <a:noFill/>
          </a:ln>
          <a:effectLst>
            <a:outerShdw dist="47625" dir="408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575426" y="1104094"/>
            <a:ext cx="103125" cy="187250"/>
          </a:xfrm>
          <a:custGeom>
            <a:avLst/>
            <a:gdLst/>
            <a:ahLst/>
            <a:cxnLst/>
            <a:rect l="l" t="t" r="r" b="b"/>
            <a:pathLst>
              <a:path w="1351" h="2453" extrusionOk="0">
                <a:moveTo>
                  <a:pt x="789" y="1"/>
                </a:moveTo>
                <a:cubicBezTo>
                  <a:pt x="735" y="1"/>
                  <a:pt x="692" y="33"/>
                  <a:pt x="681" y="87"/>
                </a:cubicBezTo>
                <a:cubicBezTo>
                  <a:pt x="552" y="411"/>
                  <a:pt x="379" y="724"/>
                  <a:pt x="195" y="1016"/>
                </a:cubicBezTo>
                <a:cubicBezTo>
                  <a:pt x="141" y="1102"/>
                  <a:pt x="87" y="1178"/>
                  <a:pt x="44" y="1264"/>
                </a:cubicBezTo>
                <a:cubicBezTo>
                  <a:pt x="1" y="1329"/>
                  <a:pt x="12" y="1416"/>
                  <a:pt x="66" y="1470"/>
                </a:cubicBezTo>
                <a:cubicBezTo>
                  <a:pt x="282" y="1675"/>
                  <a:pt x="444" y="1945"/>
                  <a:pt x="530" y="2226"/>
                </a:cubicBezTo>
                <a:cubicBezTo>
                  <a:pt x="541" y="2280"/>
                  <a:pt x="563" y="2334"/>
                  <a:pt x="595" y="2377"/>
                </a:cubicBezTo>
                <a:cubicBezTo>
                  <a:pt x="617" y="2420"/>
                  <a:pt x="660" y="2442"/>
                  <a:pt x="703" y="2452"/>
                </a:cubicBezTo>
                <a:cubicBezTo>
                  <a:pt x="735" y="2452"/>
                  <a:pt x="779" y="2409"/>
                  <a:pt x="800" y="2377"/>
                </a:cubicBezTo>
                <a:cubicBezTo>
                  <a:pt x="822" y="2355"/>
                  <a:pt x="833" y="2334"/>
                  <a:pt x="833" y="2312"/>
                </a:cubicBezTo>
                <a:cubicBezTo>
                  <a:pt x="930" y="1999"/>
                  <a:pt x="1081" y="1718"/>
                  <a:pt x="1297" y="1480"/>
                </a:cubicBezTo>
                <a:cubicBezTo>
                  <a:pt x="1319" y="1448"/>
                  <a:pt x="1340" y="1405"/>
                  <a:pt x="1351" y="1372"/>
                </a:cubicBezTo>
                <a:cubicBezTo>
                  <a:pt x="1340" y="1329"/>
                  <a:pt x="1319" y="1297"/>
                  <a:pt x="1297" y="1264"/>
                </a:cubicBezTo>
                <a:cubicBezTo>
                  <a:pt x="1254" y="1200"/>
                  <a:pt x="1211" y="1124"/>
                  <a:pt x="1167" y="1059"/>
                </a:cubicBezTo>
                <a:cubicBezTo>
                  <a:pt x="1027" y="757"/>
                  <a:pt x="919" y="433"/>
                  <a:pt x="876" y="109"/>
                </a:cubicBezTo>
                <a:cubicBezTo>
                  <a:pt x="865" y="55"/>
                  <a:pt x="854"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420850" y="1252678"/>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2037688" y="3482490"/>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3640013" y="638175"/>
            <a:ext cx="1863971" cy="552449"/>
          </a:xfrm>
          <a:custGeom>
            <a:avLst/>
            <a:gdLst/>
            <a:ahLst/>
            <a:cxnLst/>
            <a:rect l="l" t="t" r="r" b="b"/>
            <a:pathLst>
              <a:path w="19711" h="5842" extrusionOk="0">
                <a:moveTo>
                  <a:pt x="7342" y="553"/>
                </a:moveTo>
                <a:cubicBezTo>
                  <a:pt x="7357" y="553"/>
                  <a:pt x="7418" y="584"/>
                  <a:pt x="7524" y="650"/>
                </a:cubicBezTo>
                <a:cubicBezTo>
                  <a:pt x="7670" y="730"/>
                  <a:pt x="7803" y="836"/>
                  <a:pt x="7923" y="956"/>
                </a:cubicBezTo>
                <a:cubicBezTo>
                  <a:pt x="7969" y="991"/>
                  <a:pt x="7995" y="1025"/>
                  <a:pt x="7992" y="1025"/>
                </a:cubicBezTo>
                <a:cubicBezTo>
                  <a:pt x="7992" y="1025"/>
                  <a:pt x="7991" y="1024"/>
                  <a:pt x="7989" y="1023"/>
                </a:cubicBezTo>
                <a:lnTo>
                  <a:pt x="7989" y="1036"/>
                </a:lnTo>
                <a:cubicBezTo>
                  <a:pt x="7856" y="956"/>
                  <a:pt x="7737" y="876"/>
                  <a:pt x="7617" y="783"/>
                </a:cubicBezTo>
                <a:cubicBezTo>
                  <a:pt x="7411" y="635"/>
                  <a:pt x="7318" y="553"/>
                  <a:pt x="7342" y="553"/>
                </a:cubicBezTo>
                <a:close/>
                <a:moveTo>
                  <a:pt x="9677" y="172"/>
                </a:moveTo>
                <a:lnTo>
                  <a:pt x="9771" y="225"/>
                </a:lnTo>
                <a:cubicBezTo>
                  <a:pt x="9837" y="252"/>
                  <a:pt x="9903" y="278"/>
                  <a:pt x="9970" y="318"/>
                </a:cubicBezTo>
                <a:cubicBezTo>
                  <a:pt x="10222" y="504"/>
                  <a:pt x="10435" y="730"/>
                  <a:pt x="10608" y="983"/>
                </a:cubicBezTo>
                <a:lnTo>
                  <a:pt x="10688" y="1116"/>
                </a:lnTo>
                <a:lnTo>
                  <a:pt x="10688" y="1116"/>
                </a:lnTo>
                <a:lnTo>
                  <a:pt x="10555" y="1023"/>
                </a:lnTo>
                <a:cubicBezTo>
                  <a:pt x="10249" y="783"/>
                  <a:pt x="9970" y="517"/>
                  <a:pt x="9704" y="225"/>
                </a:cubicBezTo>
                <a:lnTo>
                  <a:pt x="9677" y="172"/>
                </a:lnTo>
                <a:close/>
                <a:moveTo>
                  <a:pt x="11831" y="252"/>
                </a:moveTo>
                <a:lnTo>
                  <a:pt x="11911" y="305"/>
                </a:lnTo>
                <a:cubicBezTo>
                  <a:pt x="11977" y="358"/>
                  <a:pt x="12044" y="398"/>
                  <a:pt x="12097" y="464"/>
                </a:cubicBezTo>
                <a:cubicBezTo>
                  <a:pt x="12163" y="531"/>
                  <a:pt x="12230" y="610"/>
                  <a:pt x="12296" y="690"/>
                </a:cubicBezTo>
                <a:cubicBezTo>
                  <a:pt x="12429" y="890"/>
                  <a:pt x="12549" y="1089"/>
                  <a:pt x="12642" y="1302"/>
                </a:cubicBezTo>
                <a:lnTo>
                  <a:pt x="12668" y="1368"/>
                </a:lnTo>
                <a:lnTo>
                  <a:pt x="12562" y="1275"/>
                </a:lnTo>
                <a:cubicBezTo>
                  <a:pt x="12283" y="1009"/>
                  <a:pt x="12057" y="703"/>
                  <a:pt x="11884" y="371"/>
                </a:cubicBezTo>
                <a:lnTo>
                  <a:pt x="11831" y="252"/>
                </a:lnTo>
                <a:close/>
                <a:moveTo>
                  <a:pt x="5291" y="1076"/>
                </a:moveTo>
                <a:cubicBezTo>
                  <a:pt x="5450" y="1102"/>
                  <a:pt x="5623" y="1142"/>
                  <a:pt x="5769" y="1222"/>
                </a:cubicBezTo>
                <a:cubicBezTo>
                  <a:pt x="5929" y="1302"/>
                  <a:pt x="6088" y="1408"/>
                  <a:pt x="6221" y="1541"/>
                </a:cubicBezTo>
                <a:cubicBezTo>
                  <a:pt x="6273" y="1592"/>
                  <a:pt x="6292" y="1612"/>
                  <a:pt x="6280" y="1612"/>
                </a:cubicBezTo>
                <a:cubicBezTo>
                  <a:pt x="6276" y="1612"/>
                  <a:pt x="6270" y="1610"/>
                  <a:pt x="6261" y="1607"/>
                </a:cubicBezTo>
                <a:cubicBezTo>
                  <a:pt x="6035" y="1541"/>
                  <a:pt x="5822" y="1448"/>
                  <a:pt x="5610" y="1342"/>
                </a:cubicBezTo>
                <a:lnTo>
                  <a:pt x="5623" y="1342"/>
                </a:lnTo>
                <a:cubicBezTo>
                  <a:pt x="5490" y="1275"/>
                  <a:pt x="5384" y="1182"/>
                  <a:pt x="5291" y="1076"/>
                </a:cubicBezTo>
                <a:close/>
                <a:moveTo>
                  <a:pt x="14342" y="1158"/>
                </a:moveTo>
                <a:cubicBezTo>
                  <a:pt x="14351" y="1158"/>
                  <a:pt x="14379" y="1210"/>
                  <a:pt x="14423" y="1315"/>
                </a:cubicBezTo>
                <a:cubicBezTo>
                  <a:pt x="14450" y="1395"/>
                  <a:pt x="14490" y="1474"/>
                  <a:pt x="14516" y="1554"/>
                </a:cubicBezTo>
                <a:cubicBezTo>
                  <a:pt x="14543" y="1661"/>
                  <a:pt x="14556" y="1767"/>
                  <a:pt x="14583" y="1887"/>
                </a:cubicBezTo>
                <a:cubicBezTo>
                  <a:pt x="14516" y="1754"/>
                  <a:pt x="14463" y="1607"/>
                  <a:pt x="14423" y="1461"/>
                </a:cubicBezTo>
                <a:cubicBezTo>
                  <a:pt x="14353" y="1260"/>
                  <a:pt x="14329" y="1158"/>
                  <a:pt x="14342" y="1158"/>
                </a:cubicBezTo>
                <a:close/>
                <a:moveTo>
                  <a:pt x="3237" y="1978"/>
                </a:moveTo>
                <a:cubicBezTo>
                  <a:pt x="3269" y="1978"/>
                  <a:pt x="3388" y="2014"/>
                  <a:pt x="3589" y="2086"/>
                </a:cubicBezTo>
                <a:cubicBezTo>
                  <a:pt x="3775" y="2152"/>
                  <a:pt x="3961" y="2245"/>
                  <a:pt x="4147" y="2365"/>
                </a:cubicBezTo>
                <a:cubicBezTo>
                  <a:pt x="4158" y="2374"/>
                  <a:pt x="4158" y="2378"/>
                  <a:pt x="4149" y="2378"/>
                </a:cubicBezTo>
                <a:cubicBezTo>
                  <a:pt x="4090" y="2378"/>
                  <a:pt x="3671" y="2214"/>
                  <a:pt x="3430" y="2099"/>
                </a:cubicBezTo>
                <a:cubicBezTo>
                  <a:pt x="3267" y="2018"/>
                  <a:pt x="3204" y="1978"/>
                  <a:pt x="3237" y="1978"/>
                </a:cubicBezTo>
                <a:close/>
                <a:moveTo>
                  <a:pt x="12615" y="1847"/>
                </a:moveTo>
                <a:lnTo>
                  <a:pt x="12615" y="1847"/>
                </a:lnTo>
                <a:cubicBezTo>
                  <a:pt x="12589" y="1887"/>
                  <a:pt x="12562" y="1913"/>
                  <a:pt x="12535" y="1940"/>
                </a:cubicBezTo>
                <a:cubicBezTo>
                  <a:pt x="12403" y="2086"/>
                  <a:pt x="12243" y="2206"/>
                  <a:pt x="12070" y="2325"/>
                </a:cubicBezTo>
                <a:lnTo>
                  <a:pt x="11911" y="2418"/>
                </a:lnTo>
                <a:lnTo>
                  <a:pt x="11911" y="2418"/>
                </a:lnTo>
                <a:lnTo>
                  <a:pt x="12017" y="2325"/>
                </a:lnTo>
                <a:cubicBezTo>
                  <a:pt x="12203" y="2152"/>
                  <a:pt x="12403" y="1993"/>
                  <a:pt x="12615" y="1847"/>
                </a:cubicBezTo>
                <a:close/>
                <a:moveTo>
                  <a:pt x="8438" y="1672"/>
                </a:moveTo>
                <a:cubicBezTo>
                  <a:pt x="8439" y="1672"/>
                  <a:pt x="8440" y="1673"/>
                  <a:pt x="8441" y="1674"/>
                </a:cubicBezTo>
                <a:cubicBezTo>
                  <a:pt x="8428" y="1740"/>
                  <a:pt x="8401" y="1794"/>
                  <a:pt x="8375" y="1847"/>
                </a:cubicBezTo>
                <a:lnTo>
                  <a:pt x="8388" y="1833"/>
                </a:lnTo>
                <a:lnTo>
                  <a:pt x="8388" y="1833"/>
                </a:lnTo>
                <a:cubicBezTo>
                  <a:pt x="8296" y="2006"/>
                  <a:pt x="7984" y="2438"/>
                  <a:pt x="7954" y="2438"/>
                </a:cubicBezTo>
                <a:cubicBezTo>
                  <a:pt x="7950" y="2438"/>
                  <a:pt x="7952" y="2428"/>
                  <a:pt x="7963" y="2405"/>
                </a:cubicBezTo>
                <a:cubicBezTo>
                  <a:pt x="8003" y="2339"/>
                  <a:pt x="8109" y="2139"/>
                  <a:pt x="8189" y="2033"/>
                </a:cubicBezTo>
                <a:cubicBezTo>
                  <a:pt x="8373" y="1751"/>
                  <a:pt x="8421" y="1672"/>
                  <a:pt x="8438" y="1672"/>
                </a:cubicBezTo>
                <a:close/>
                <a:moveTo>
                  <a:pt x="10754" y="1528"/>
                </a:moveTo>
                <a:cubicBezTo>
                  <a:pt x="10754" y="1528"/>
                  <a:pt x="10714" y="1568"/>
                  <a:pt x="10674" y="1621"/>
                </a:cubicBezTo>
                <a:lnTo>
                  <a:pt x="10688" y="1621"/>
                </a:lnTo>
                <a:cubicBezTo>
                  <a:pt x="10502" y="1887"/>
                  <a:pt x="10276" y="2113"/>
                  <a:pt x="10036" y="2312"/>
                </a:cubicBezTo>
                <a:cubicBezTo>
                  <a:pt x="9943" y="2378"/>
                  <a:pt x="9864" y="2432"/>
                  <a:pt x="9757" y="2471"/>
                </a:cubicBezTo>
                <a:cubicBezTo>
                  <a:pt x="9903" y="2259"/>
                  <a:pt x="10076" y="2073"/>
                  <a:pt x="10262" y="1900"/>
                </a:cubicBezTo>
                <a:cubicBezTo>
                  <a:pt x="10409" y="1754"/>
                  <a:pt x="10581" y="1634"/>
                  <a:pt x="10754" y="1528"/>
                </a:cubicBezTo>
                <a:close/>
                <a:moveTo>
                  <a:pt x="16043" y="1920"/>
                </a:moveTo>
                <a:cubicBezTo>
                  <a:pt x="16055" y="1920"/>
                  <a:pt x="16091" y="1980"/>
                  <a:pt x="16165" y="2099"/>
                </a:cubicBezTo>
                <a:cubicBezTo>
                  <a:pt x="16218" y="2206"/>
                  <a:pt x="16258" y="2312"/>
                  <a:pt x="16297" y="2432"/>
                </a:cubicBezTo>
                <a:cubicBezTo>
                  <a:pt x="16351" y="2604"/>
                  <a:pt x="16377" y="2777"/>
                  <a:pt x="16390" y="2950"/>
                </a:cubicBezTo>
                <a:cubicBezTo>
                  <a:pt x="16390" y="2951"/>
                  <a:pt x="16389" y="2951"/>
                  <a:pt x="16388" y="2951"/>
                </a:cubicBezTo>
                <a:cubicBezTo>
                  <a:pt x="16341" y="2951"/>
                  <a:pt x="16136" y="2385"/>
                  <a:pt x="16071" y="2099"/>
                </a:cubicBezTo>
                <a:cubicBezTo>
                  <a:pt x="16045" y="1980"/>
                  <a:pt x="16032" y="1920"/>
                  <a:pt x="16043" y="1920"/>
                </a:cubicBezTo>
                <a:close/>
                <a:moveTo>
                  <a:pt x="14343" y="2525"/>
                </a:moveTo>
                <a:lnTo>
                  <a:pt x="14343" y="2525"/>
                </a:lnTo>
                <a:cubicBezTo>
                  <a:pt x="14290" y="2578"/>
                  <a:pt x="14224" y="2631"/>
                  <a:pt x="14157" y="2671"/>
                </a:cubicBezTo>
                <a:cubicBezTo>
                  <a:pt x="14038" y="2751"/>
                  <a:pt x="13905" y="2830"/>
                  <a:pt x="13772" y="2897"/>
                </a:cubicBezTo>
                <a:lnTo>
                  <a:pt x="13572" y="2990"/>
                </a:lnTo>
                <a:lnTo>
                  <a:pt x="13572" y="2990"/>
                </a:lnTo>
                <a:lnTo>
                  <a:pt x="13732" y="2884"/>
                </a:lnTo>
                <a:cubicBezTo>
                  <a:pt x="13931" y="2751"/>
                  <a:pt x="14131" y="2631"/>
                  <a:pt x="14343" y="2525"/>
                </a:cubicBezTo>
                <a:close/>
                <a:moveTo>
                  <a:pt x="1741" y="2903"/>
                </a:moveTo>
                <a:cubicBezTo>
                  <a:pt x="1798" y="2903"/>
                  <a:pt x="1934" y="2937"/>
                  <a:pt x="2127" y="3003"/>
                </a:cubicBezTo>
                <a:cubicBezTo>
                  <a:pt x="2313" y="3056"/>
                  <a:pt x="2499" y="3136"/>
                  <a:pt x="2672" y="3242"/>
                </a:cubicBezTo>
                <a:lnTo>
                  <a:pt x="2752" y="3282"/>
                </a:lnTo>
                <a:lnTo>
                  <a:pt x="2552" y="3242"/>
                </a:lnTo>
                <a:cubicBezTo>
                  <a:pt x="2300" y="3189"/>
                  <a:pt x="2060" y="3110"/>
                  <a:pt x="1834" y="3003"/>
                </a:cubicBezTo>
                <a:cubicBezTo>
                  <a:pt x="1708" y="2937"/>
                  <a:pt x="1685" y="2903"/>
                  <a:pt x="1741" y="2903"/>
                </a:cubicBezTo>
                <a:close/>
                <a:moveTo>
                  <a:pt x="6394" y="2126"/>
                </a:moveTo>
                <a:lnTo>
                  <a:pt x="6394" y="2126"/>
                </a:lnTo>
                <a:cubicBezTo>
                  <a:pt x="6381" y="2192"/>
                  <a:pt x="6367" y="2259"/>
                  <a:pt x="6354" y="2325"/>
                </a:cubicBezTo>
                <a:cubicBezTo>
                  <a:pt x="6314" y="2525"/>
                  <a:pt x="6261" y="2711"/>
                  <a:pt x="6181" y="2897"/>
                </a:cubicBezTo>
                <a:cubicBezTo>
                  <a:pt x="6115" y="3070"/>
                  <a:pt x="6035" y="3242"/>
                  <a:pt x="5942" y="3402"/>
                </a:cubicBezTo>
                <a:cubicBezTo>
                  <a:pt x="5931" y="3417"/>
                  <a:pt x="5923" y="3427"/>
                  <a:pt x="5918" y="3427"/>
                </a:cubicBezTo>
                <a:cubicBezTo>
                  <a:pt x="5907" y="3427"/>
                  <a:pt x="5917" y="3366"/>
                  <a:pt x="5955" y="3176"/>
                </a:cubicBezTo>
                <a:cubicBezTo>
                  <a:pt x="5995" y="2937"/>
                  <a:pt x="6062" y="2711"/>
                  <a:pt x="6168" y="2498"/>
                </a:cubicBezTo>
                <a:cubicBezTo>
                  <a:pt x="6221" y="2365"/>
                  <a:pt x="6301" y="2245"/>
                  <a:pt x="6394" y="2126"/>
                </a:cubicBezTo>
                <a:close/>
                <a:moveTo>
                  <a:pt x="17707" y="2565"/>
                </a:moveTo>
                <a:cubicBezTo>
                  <a:pt x="17720" y="2631"/>
                  <a:pt x="17720" y="2684"/>
                  <a:pt x="17733" y="2751"/>
                </a:cubicBezTo>
                <a:cubicBezTo>
                  <a:pt x="17746" y="3030"/>
                  <a:pt x="17746" y="3322"/>
                  <a:pt x="17707" y="3601"/>
                </a:cubicBezTo>
                <a:cubicBezTo>
                  <a:pt x="17667" y="3256"/>
                  <a:pt x="17667" y="2910"/>
                  <a:pt x="17707" y="2565"/>
                </a:cubicBezTo>
                <a:close/>
                <a:moveTo>
                  <a:pt x="15965" y="3429"/>
                </a:moveTo>
                <a:lnTo>
                  <a:pt x="15965" y="3429"/>
                </a:lnTo>
                <a:cubicBezTo>
                  <a:pt x="15939" y="3455"/>
                  <a:pt x="15912" y="3482"/>
                  <a:pt x="15885" y="3495"/>
                </a:cubicBezTo>
                <a:cubicBezTo>
                  <a:pt x="15726" y="3601"/>
                  <a:pt x="15540" y="3681"/>
                  <a:pt x="15354" y="3748"/>
                </a:cubicBezTo>
                <a:cubicBezTo>
                  <a:pt x="15314" y="3774"/>
                  <a:pt x="15261" y="3787"/>
                  <a:pt x="15221" y="3801"/>
                </a:cubicBezTo>
                <a:cubicBezTo>
                  <a:pt x="15460" y="3655"/>
                  <a:pt x="15713" y="3535"/>
                  <a:pt x="15965" y="3429"/>
                </a:cubicBezTo>
                <a:close/>
                <a:moveTo>
                  <a:pt x="4467" y="3043"/>
                </a:moveTo>
                <a:cubicBezTo>
                  <a:pt x="4453" y="3123"/>
                  <a:pt x="4440" y="3189"/>
                  <a:pt x="4413" y="3256"/>
                </a:cubicBezTo>
                <a:cubicBezTo>
                  <a:pt x="4387" y="3375"/>
                  <a:pt x="4347" y="3482"/>
                  <a:pt x="4307" y="3588"/>
                </a:cubicBezTo>
                <a:cubicBezTo>
                  <a:pt x="4262" y="3712"/>
                  <a:pt x="4149" y="3914"/>
                  <a:pt x="4141" y="3914"/>
                </a:cubicBezTo>
                <a:cubicBezTo>
                  <a:pt x="4140" y="3914"/>
                  <a:pt x="4142" y="3908"/>
                  <a:pt x="4147" y="3894"/>
                </a:cubicBezTo>
                <a:cubicBezTo>
                  <a:pt x="4147" y="3867"/>
                  <a:pt x="4174" y="3801"/>
                  <a:pt x="4187" y="3748"/>
                </a:cubicBezTo>
                <a:cubicBezTo>
                  <a:pt x="4254" y="3495"/>
                  <a:pt x="4347" y="3269"/>
                  <a:pt x="4467" y="3043"/>
                </a:cubicBezTo>
                <a:close/>
                <a:moveTo>
                  <a:pt x="17584" y="4136"/>
                </a:moveTo>
                <a:cubicBezTo>
                  <a:pt x="17601" y="4136"/>
                  <a:pt x="17599" y="4148"/>
                  <a:pt x="17574" y="4173"/>
                </a:cubicBezTo>
                <a:lnTo>
                  <a:pt x="17560" y="4173"/>
                </a:lnTo>
                <a:cubicBezTo>
                  <a:pt x="17334" y="4346"/>
                  <a:pt x="17082" y="4492"/>
                  <a:pt x="16829" y="4598"/>
                </a:cubicBezTo>
                <a:cubicBezTo>
                  <a:pt x="16700" y="4657"/>
                  <a:pt x="16633" y="4686"/>
                  <a:pt x="16619" y="4686"/>
                </a:cubicBezTo>
                <a:cubicBezTo>
                  <a:pt x="16604" y="4686"/>
                  <a:pt x="16647" y="4653"/>
                  <a:pt x="16736" y="4585"/>
                </a:cubicBezTo>
                <a:cubicBezTo>
                  <a:pt x="16936" y="4439"/>
                  <a:pt x="17135" y="4319"/>
                  <a:pt x="17348" y="4226"/>
                </a:cubicBezTo>
                <a:cubicBezTo>
                  <a:pt x="17472" y="4168"/>
                  <a:pt x="17555" y="4136"/>
                  <a:pt x="17584" y="4136"/>
                </a:cubicBezTo>
                <a:close/>
                <a:moveTo>
                  <a:pt x="2991" y="3841"/>
                </a:moveTo>
                <a:lnTo>
                  <a:pt x="2978" y="4027"/>
                </a:lnTo>
                <a:cubicBezTo>
                  <a:pt x="2951" y="4146"/>
                  <a:pt x="2938" y="4279"/>
                  <a:pt x="2898" y="4399"/>
                </a:cubicBezTo>
                <a:cubicBezTo>
                  <a:pt x="2858" y="4572"/>
                  <a:pt x="2805" y="4745"/>
                  <a:pt x="2738" y="4904"/>
                </a:cubicBezTo>
                <a:cubicBezTo>
                  <a:pt x="2725" y="4904"/>
                  <a:pt x="2818" y="4386"/>
                  <a:pt x="2845" y="4279"/>
                </a:cubicBezTo>
                <a:cubicBezTo>
                  <a:pt x="2845" y="4239"/>
                  <a:pt x="2898" y="4133"/>
                  <a:pt x="2938" y="4027"/>
                </a:cubicBezTo>
                <a:lnTo>
                  <a:pt x="2991" y="3841"/>
                </a:lnTo>
                <a:close/>
                <a:moveTo>
                  <a:pt x="1556" y="4479"/>
                </a:moveTo>
                <a:cubicBezTo>
                  <a:pt x="1569" y="4479"/>
                  <a:pt x="1568" y="4488"/>
                  <a:pt x="1555" y="4505"/>
                </a:cubicBezTo>
                <a:cubicBezTo>
                  <a:pt x="1316" y="4718"/>
                  <a:pt x="1223" y="4798"/>
                  <a:pt x="1090" y="4917"/>
                </a:cubicBezTo>
                <a:cubicBezTo>
                  <a:pt x="877" y="5077"/>
                  <a:pt x="651" y="5236"/>
                  <a:pt x="412" y="5383"/>
                </a:cubicBezTo>
                <a:lnTo>
                  <a:pt x="359" y="5409"/>
                </a:lnTo>
                <a:lnTo>
                  <a:pt x="359" y="5409"/>
                </a:lnTo>
                <a:lnTo>
                  <a:pt x="425" y="5329"/>
                </a:lnTo>
                <a:cubicBezTo>
                  <a:pt x="678" y="5024"/>
                  <a:pt x="970" y="4771"/>
                  <a:pt x="1316" y="4598"/>
                </a:cubicBezTo>
                <a:cubicBezTo>
                  <a:pt x="1451" y="4518"/>
                  <a:pt x="1531" y="4479"/>
                  <a:pt x="1556" y="4479"/>
                </a:cubicBezTo>
                <a:close/>
                <a:moveTo>
                  <a:pt x="9610" y="1"/>
                </a:moveTo>
                <a:cubicBezTo>
                  <a:pt x="9498" y="1"/>
                  <a:pt x="9469" y="67"/>
                  <a:pt x="9545" y="185"/>
                </a:cubicBezTo>
                <a:cubicBezTo>
                  <a:pt x="9837" y="531"/>
                  <a:pt x="10156" y="850"/>
                  <a:pt x="10515" y="1142"/>
                </a:cubicBezTo>
                <a:lnTo>
                  <a:pt x="10568" y="1169"/>
                </a:lnTo>
                <a:lnTo>
                  <a:pt x="10475" y="1155"/>
                </a:lnTo>
                <a:cubicBezTo>
                  <a:pt x="10395" y="1155"/>
                  <a:pt x="10302" y="1142"/>
                  <a:pt x="10209" y="1142"/>
                </a:cubicBezTo>
                <a:lnTo>
                  <a:pt x="9771" y="1142"/>
                </a:lnTo>
                <a:cubicBezTo>
                  <a:pt x="9358" y="1155"/>
                  <a:pt x="8933" y="1182"/>
                  <a:pt x="8521" y="1235"/>
                </a:cubicBezTo>
                <a:cubicBezTo>
                  <a:pt x="8481" y="1195"/>
                  <a:pt x="8454" y="1155"/>
                  <a:pt x="8415" y="1102"/>
                </a:cubicBezTo>
                <a:cubicBezTo>
                  <a:pt x="8228" y="863"/>
                  <a:pt x="8003" y="664"/>
                  <a:pt x="7737" y="504"/>
                </a:cubicBezTo>
                <a:cubicBezTo>
                  <a:pt x="7510" y="378"/>
                  <a:pt x="7211" y="264"/>
                  <a:pt x="7090" y="264"/>
                </a:cubicBezTo>
                <a:cubicBezTo>
                  <a:pt x="7083" y="264"/>
                  <a:pt x="7077" y="264"/>
                  <a:pt x="7072" y="265"/>
                </a:cubicBezTo>
                <a:cubicBezTo>
                  <a:pt x="7019" y="278"/>
                  <a:pt x="7032" y="371"/>
                  <a:pt x="7099" y="451"/>
                </a:cubicBezTo>
                <a:cubicBezTo>
                  <a:pt x="7391" y="743"/>
                  <a:pt x="7723" y="996"/>
                  <a:pt x="8082" y="1195"/>
                </a:cubicBezTo>
                <a:lnTo>
                  <a:pt x="8228" y="1275"/>
                </a:lnTo>
                <a:lnTo>
                  <a:pt x="8135" y="1275"/>
                </a:lnTo>
                <a:cubicBezTo>
                  <a:pt x="8056" y="1275"/>
                  <a:pt x="7630" y="1355"/>
                  <a:pt x="7457" y="1381"/>
                </a:cubicBezTo>
                <a:lnTo>
                  <a:pt x="7245" y="1435"/>
                </a:lnTo>
                <a:cubicBezTo>
                  <a:pt x="7165" y="1448"/>
                  <a:pt x="7059" y="1474"/>
                  <a:pt x="6992" y="1501"/>
                </a:cubicBezTo>
                <a:cubicBezTo>
                  <a:pt x="6939" y="1514"/>
                  <a:pt x="6886" y="1528"/>
                  <a:pt x="6886" y="1528"/>
                </a:cubicBezTo>
                <a:cubicBezTo>
                  <a:pt x="6833" y="1541"/>
                  <a:pt x="6793" y="1541"/>
                  <a:pt x="6740" y="1568"/>
                </a:cubicBezTo>
                <a:cubicBezTo>
                  <a:pt x="6626" y="1596"/>
                  <a:pt x="6569" y="1609"/>
                  <a:pt x="6539" y="1609"/>
                </a:cubicBezTo>
                <a:cubicBezTo>
                  <a:pt x="6513" y="1609"/>
                  <a:pt x="6507" y="1599"/>
                  <a:pt x="6500" y="1581"/>
                </a:cubicBezTo>
                <a:cubicBezTo>
                  <a:pt x="6394" y="1435"/>
                  <a:pt x="6261" y="1315"/>
                  <a:pt x="6115" y="1209"/>
                </a:cubicBezTo>
                <a:cubicBezTo>
                  <a:pt x="5862" y="1023"/>
                  <a:pt x="5583" y="916"/>
                  <a:pt x="5277" y="903"/>
                </a:cubicBezTo>
                <a:cubicBezTo>
                  <a:pt x="5051" y="903"/>
                  <a:pt x="5025" y="943"/>
                  <a:pt x="5171" y="1102"/>
                </a:cubicBezTo>
                <a:cubicBezTo>
                  <a:pt x="5450" y="1381"/>
                  <a:pt x="5796" y="1594"/>
                  <a:pt x="6181" y="1714"/>
                </a:cubicBezTo>
                <a:cubicBezTo>
                  <a:pt x="6208" y="1714"/>
                  <a:pt x="6115" y="1754"/>
                  <a:pt x="5969" y="1807"/>
                </a:cubicBezTo>
                <a:cubicBezTo>
                  <a:pt x="5530" y="1953"/>
                  <a:pt x="5091" y="2139"/>
                  <a:pt x="4679" y="2339"/>
                </a:cubicBezTo>
                <a:lnTo>
                  <a:pt x="4533" y="2405"/>
                </a:lnTo>
                <a:lnTo>
                  <a:pt x="4440" y="2325"/>
                </a:lnTo>
                <a:cubicBezTo>
                  <a:pt x="4081" y="2033"/>
                  <a:pt x="3656" y="1833"/>
                  <a:pt x="3217" y="1767"/>
                </a:cubicBezTo>
                <a:cubicBezTo>
                  <a:pt x="3117" y="1747"/>
                  <a:pt x="3061" y="1737"/>
                  <a:pt x="3024" y="1737"/>
                </a:cubicBezTo>
                <a:cubicBezTo>
                  <a:pt x="2988" y="1737"/>
                  <a:pt x="2971" y="1747"/>
                  <a:pt x="2951" y="1767"/>
                </a:cubicBezTo>
                <a:cubicBezTo>
                  <a:pt x="2831" y="1847"/>
                  <a:pt x="2951" y="1953"/>
                  <a:pt x="3363" y="2166"/>
                </a:cubicBezTo>
                <a:cubicBezTo>
                  <a:pt x="3602" y="2299"/>
                  <a:pt x="3855" y="2405"/>
                  <a:pt x="4121" y="2471"/>
                </a:cubicBezTo>
                <a:cubicBezTo>
                  <a:pt x="4174" y="2485"/>
                  <a:pt x="4227" y="2498"/>
                  <a:pt x="4267" y="2525"/>
                </a:cubicBezTo>
                <a:cubicBezTo>
                  <a:pt x="4134" y="2604"/>
                  <a:pt x="4001" y="2684"/>
                  <a:pt x="3868" y="2751"/>
                </a:cubicBezTo>
                <a:cubicBezTo>
                  <a:pt x="3802" y="2777"/>
                  <a:pt x="3496" y="2950"/>
                  <a:pt x="3456" y="2977"/>
                </a:cubicBezTo>
                <a:lnTo>
                  <a:pt x="3244" y="3110"/>
                </a:lnTo>
                <a:cubicBezTo>
                  <a:pt x="3177" y="3149"/>
                  <a:pt x="3111" y="3189"/>
                  <a:pt x="3044" y="3242"/>
                </a:cubicBezTo>
                <a:cubicBezTo>
                  <a:pt x="2991" y="3216"/>
                  <a:pt x="2938" y="3189"/>
                  <a:pt x="2898" y="3149"/>
                </a:cubicBezTo>
                <a:cubicBezTo>
                  <a:pt x="2712" y="3016"/>
                  <a:pt x="2526" y="2923"/>
                  <a:pt x="2313" y="2857"/>
                </a:cubicBezTo>
                <a:cubicBezTo>
                  <a:pt x="2087" y="2764"/>
                  <a:pt x="1848" y="2724"/>
                  <a:pt x="1595" y="2724"/>
                </a:cubicBezTo>
                <a:cubicBezTo>
                  <a:pt x="1515" y="2737"/>
                  <a:pt x="1436" y="2790"/>
                  <a:pt x="1436" y="2817"/>
                </a:cubicBezTo>
                <a:cubicBezTo>
                  <a:pt x="1409" y="2963"/>
                  <a:pt x="2180" y="3282"/>
                  <a:pt x="2765" y="3362"/>
                </a:cubicBezTo>
                <a:cubicBezTo>
                  <a:pt x="2831" y="3375"/>
                  <a:pt x="2845" y="3375"/>
                  <a:pt x="2818" y="3402"/>
                </a:cubicBezTo>
                <a:cubicBezTo>
                  <a:pt x="2539" y="3588"/>
                  <a:pt x="2273" y="3787"/>
                  <a:pt x="2007" y="4013"/>
                </a:cubicBezTo>
                <a:cubicBezTo>
                  <a:pt x="1914" y="4093"/>
                  <a:pt x="1795" y="4160"/>
                  <a:pt x="1675" y="4200"/>
                </a:cubicBezTo>
                <a:cubicBezTo>
                  <a:pt x="1236" y="4332"/>
                  <a:pt x="837" y="4572"/>
                  <a:pt x="518" y="4891"/>
                </a:cubicBezTo>
                <a:cubicBezTo>
                  <a:pt x="213" y="5197"/>
                  <a:pt x="0" y="5582"/>
                  <a:pt x="80" y="5649"/>
                </a:cubicBezTo>
                <a:cubicBezTo>
                  <a:pt x="93" y="5659"/>
                  <a:pt x="107" y="5665"/>
                  <a:pt x="125" y="5665"/>
                </a:cubicBezTo>
                <a:cubicBezTo>
                  <a:pt x="178" y="5665"/>
                  <a:pt x="271" y="5614"/>
                  <a:pt x="518" y="5476"/>
                </a:cubicBezTo>
                <a:cubicBezTo>
                  <a:pt x="970" y="5210"/>
                  <a:pt x="1383" y="4891"/>
                  <a:pt x="1741" y="4519"/>
                </a:cubicBezTo>
                <a:cubicBezTo>
                  <a:pt x="1848" y="4426"/>
                  <a:pt x="2366" y="4013"/>
                  <a:pt x="2765" y="3734"/>
                </a:cubicBezTo>
                <a:lnTo>
                  <a:pt x="2845" y="3681"/>
                </a:lnTo>
                <a:lnTo>
                  <a:pt x="2778" y="3854"/>
                </a:lnTo>
                <a:cubicBezTo>
                  <a:pt x="2659" y="4133"/>
                  <a:pt x="2579" y="4426"/>
                  <a:pt x="2552" y="4718"/>
                </a:cubicBezTo>
                <a:cubicBezTo>
                  <a:pt x="2499" y="5064"/>
                  <a:pt x="2486" y="5117"/>
                  <a:pt x="2512" y="5183"/>
                </a:cubicBezTo>
                <a:cubicBezTo>
                  <a:pt x="2539" y="5250"/>
                  <a:pt x="2552" y="5263"/>
                  <a:pt x="2592" y="5276"/>
                </a:cubicBezTo>
                <a:cubicBezTo>
                  <a:pt x="2645" y="5276"/>
                  <a:pt x="2659" y="5276"/>
                  <a:pt x="2752" y="5157"/>
                </a:cubicBezTo>
                <a:cubicBezTo>
                  <a:pt x="2871" y="4957"/>
                  <a:pt x="2964" y="4731"/>
                  <a:pt x="3031" y="4492"/>
                </a:cubicBezTo>
                <a:cubicBezTo>
                  <a:pt x="3097" y="4213"/>
                  <a:pt x="3137" y="3920"/>
                  <a:pt x="3164" y="3615"/>
                </a:cubicBezTo>
                <a:lnTo>
                  <a:pt x="3164" y="3482"/>
                </a:lnTo>
                <a:lnTo>
                  <a:pt x="3283" y="3402"/>
                </a:lnTo>
                <a:cubicBezTo>
                  <a:pt x="3403" y="3322"/>
                  <a:pt x="3908" y="3030"/>
                  <a:pt x="4094" y="2937"/>
                </a:cubicBezTo>
                <a:lnTo>
                  <a:pt x="4294" y="2817"/>
                </a:lnTo>
                <a:cubicBezTo>
                  <a:pt x="4320" y="2804"/>
                  <a:pt x="4347" y="2790"/>
                  <a:pt x="4387" y="2777"/>
                </a:cubicBezTo>
                <a:lnTo>
                  <a:pt x="4387" y="2777"/>
                </a:lnTo>
                <a:cubicBezTo>
                  <a:pt x="4360" y="2830"/>
                  <a:pt x="4334" y="2870"/>
                  <a:pt x="4307" y="2910"/>
                </a:cubicBezTo>
                <a:cubicBezTo>
                  <a:pt x="4094" y="3256"/>
                  <a:pt x="3948" y="3655"/>
                  <a:pt x="3882" y="4053"/>
                </a:cubicBezTo>
                <a:cubicBezTo>
                  <a:pt x="3855" y="4266"/>
                  <a:pt x="3868" y="4332"/>
                  <a:pt x="3961" y="4332"/>
                </a:cubicBezTo>
                <a:cubicBezTo>
                  <a:pt x="4001" y="4332"/>
                  <a:pt x="4028" y="4306"/>
                  <a:pt x="4161" y="4120"/>
                </a:cubicBezTo>
                <a:cubicBezTo>
                  <a:pt x="4334" y="3894"/>
                  <a:pt x="4453" y="3628"/>
                  <a:pt x="4546" y="3349"/>
                </a:cubicBezTo>
                <a:cubicBezTo>
                  <a:pt x="4599" y="3123"/>
                  <a:pt x="4653" y="2897"/>
                  <a:pt x="4666" y="2671"/>
                </a:cubicBezTo>
                <a:cubicBezTo>
                  <a:pt x="4865" y="2538"/>
                  <a:pt x="5078" y="2432"/>
                  <a:pt x="5291" y="2352"/>
                </a:cubicBezTo>
                <a:lnTo>
                  <a:pt x="5570" y="2232"/>
                </a:lnTo>
                <a:cubicBezTo>
                  <a:pt x="5783" y="2139"/>
                  <a:pt x="5995" y="2073"/>
                  <a:pt x="6221" y="2019"/>
                </a:cubicBezTo>
                <a:lnTo>
                  <a:pt x="6221" y="2019"/>
                </a:lnTo>
                <a:cubicBezTo>
                  <a:pt x="6062" y="2219"/>
                  <a:pt x="5942" y="2445"/>
                  <a:pt x="5849" y="2684"/>
                </a:cubicBezTo>
                <a:cubicBezTo>
                  <a:pt x="5836" y="2724"/>
                  <a:pt x="5809" y="2804"/>
                  <a:pt x="5796" y="2857"/>
                </a:cubicBezTo>
                <a:cubicBezTo>
                  <a:pt x="5716" y="3149"/>
                  <a:pt x="5676" y="3455"/>
                  <a:pt x="5716" y="3761"/>
                </a:cubicBezTo>
                <a:cubicBezTo>
                  <a:pt x="5726" y="3819"/>
                  <a:pt x="5771" y="3856"/>
                  <a:pt x="5810" y="3856"/>
                </a:cubicBezTo>
                <a:cubicBezTo>
                  <a:pt x="5825" y="3856"/>
                  <a:pt x="5838" y="3851"/>
                  <a:pt x="5849" y="3841"/>
                </a:cubicBezTo>
                <a:cubicBezTo>
                  <a:pt x="5889" y="3801"/>
                  <a:pt x="5969" y="3655"/>
                  <a:pt x="6155" y="3336"/>
                </a:cubicBezTo>
                <a:cubicBezTo>
                  <a:pt x="6354" y="2977"/>
                  <a:pt x="6500" y="2578"/>
                  <a:pt x="6554" y="2166"/>
                </a:cubicBezTo>
                <a:lnTo>
                  <a:pt x="6580" y="1887"/>
                </a:lnTo>
                <a:lnTo>
                  <a:pt x="6780" y="1833"/>
                </a:lnTo>
                <a:lnTo>
                  <a:pt x="7152" y="1740"/>
                </a:lnTo>
                <a:cubicBezTo>
                  <a:pt x="7218" y="1714"/>
                  <a:pt x="7285" y="1700"/>
                  <a:pt x="7364" y="1700"/>
                </a:cubicBezTo>
                <a:cubicBezTo>
                  <a:pt x="7378" y="1700"/>
                  <a:pt x="7391" y="1687"/>
                  <a:pt x="7404" y="1687"/>
                </a:cubicBezTo>
                <a:cubicBezTo>
                  <a:pt x="7683" y="1621"/>
                  <a:pt x="7963" y="1568"/>
                  <a:pt x="8255" y="1528"/>
                </a:cubicBezTo>
                <a:lnTo>
                  <a:pt x="8335" y="1528"/>
                </a:lnTo>
                <a:cubicBezTo>
                  <a:pt x="8335" y="1528"/>
                  <a:pt x="8322" y="1568"/>
                  <a:pt x="8295" y="1594"/>
                </a:cubicBezTo>
                <a:cubicBezTo>
                  <a:pt x="8149" y="1767"/>
                  <a:pt x="8016" y="1966"/>
                  <a:pt x="7896" y="2152"/>
                </a:cubicBezTo>
                <a:cubicBezTo>
                  <a:pt x="7803" y="2325"/>
                  <a:pt x="7723" y="2498"/>
                  <a:pt x="7657" y="2684"/>
                </a:cubicBezTo>
                <a:cubicBezTo>
                  <a:pt x="7590" y="2870"/>
                  <a:pt x="7590" y="2923"/>
                  <a:pt x="7683" y="2937"/>
                </a:cubicBezTo>
                <a:cubicBezTo>
                  <a:pt x="7689" y="2939"/>
                  <a:pt x="7695" y="2940"/>
                  <a:pt x="7700" y="2940"/>
                </a:cubicBezTo>
                <a:cubicBezTo>
                  <a:pt x="7733" y="2940"/>
                  <a:pt x="7769" y="2901"/>
                  <a:pt x="7883" y="2764"/>
                </a:cubicBezTo>
                <a:cubicBezTo>
                  <a:pt x="8082" y="2538"/>
                  <a:pt x="8282" y="2285"/>
                  <a:pt x="8454" y="2033"/>
                </a:cubicBezTo>
                <a:cubicBezTo>
                  <a:pt x="8508" y="1926"/>
                  <a:pt x="8561" y="1807"/>
                  <a:pt x="8614" y="1700"/>
                </a:cubicBezTo>
                <a:cubicBezTo>
                  <a:pt x="8654" y="1581"/>
                  <a:pt x="8694" y="1488"/>
                  <a:pt x="8707" y="1488"/>
                </a:cubicBezTo>
                <a:cubicBezTo>
                  <a:pt x="8827" y="1474"/>
                  <a:pt x="8946" y="1461"/>
                  <a:pt x="9066" y="1461"/>
                </a:cubicBezTo>
                <a:lnTo>
                  <a:pt x="9319" y="1435"/>
                </a:lnTo>
                <a:cubicBezTo>
                  <a:pt x="9511" y="1421"/>
                  <a:pt x="9707" y="1415"/>
                  <a:pt x="9905" y="1415"/>
                </a:cubicBezTo>
                <a:cubicBezTo>
                  <a:pt x="10103" y="1415"/>
                  <a:pt x="10302" y="1421"/>
                  <a:pt x="10502" y="1435"/>
                </a:cubicBezTo>
                <a:cubicBezTo>
                  <a:pt x="10502" y="1435"/>
                  <a:pt x="10475" y="1461"/>
                  <a:pt x="10448" y="1474"/>
                </a:cubicBezTo>
                <a:cubicBezTo>
                  <a:pt x="10236" y="1621"/>
                  <a:pt x="10050" y="1780"/>
                  <a:pt x="9877" y="1966"/>
                </a:cubicBezTo>
                <a:cubicBezTo>
                  <a:pt x="9717" y="2126"/>
                  <a:pt x="9584" y="2312"/>
                  <a:pt x="9505" y="2525"/>
                </a:cubicBezTo>
                <a:cubicBezTo>
                  <a:pt x="9478" y="2618"/>
                  <a:pt x="9478" y="2618"/>
                  <a:pt x="9518" y="2644"/>
                </a:cubicBezTo>
                <a:cubicBezTo>
                  <a:pt x="9545" y="2658"/>
                  <a:pt x="9561" y="2664"/>
                  <a:pt x="9584" y="2664"/>
                </a:cubicBezTo>
                <a:cubicBezTo>
                  <a:pt x="9608" y="2664"/>
                  <a:pt x="9638" y="2658"/>
                  <a:pt x="9691" y="2644"/>
                </a:cubicBezTo>
                <a:cubicBezTo>
                  <a:pt x="10063" y="2498"/>
                  <a:pt x="10382" y="2259"/>
                  <a:pt x="10621" y="1940"/>
                </a:cubicBezTo>
                <a:cubicBezTo>
                  <a:pt x="10714" y="1820"/>
                  <a:pt x="10807" y="1700"/>
                  <a:pt x="10887" y="1568"/>
                </a:cubicBezTo>
                <a:cubicBezTo>
                  <a:pt x="10954" y="1474"/>
                  <a:pt x="10954" y="1474"/>
                  <a:pt x="11033" y="1474"/>
                </a:cubicBezTo>
                <a:cubicBezTo>
                  <a:pt x="11485" y="1514"/>
                  <a:pt x="11951" y="1568"/>
                  <a:pt x="12403" y="1647"/>
                </a:cubicBezTo>
                <a:lnTo>
                  <a:pt x="12549" y="1674"/>
                </a:lnTo>
                <a:lnTo>
                  <a:pt x="12482" y="1714"/>
                </a:lnTo>
                <a:cubicBezTo>
                  <a:pt x="12150" y="1940"/>
                  <a:pt x="11844" y="2206"/>
                  <a:pt x="11592" y="2525"/>
                </a:cubicBezTo>
                <a:cubicBezTo>
                  <a:pt x="11525" y="2618"/>
                  <a:pt x="11525" y="2684"/>
                  <a:pt x="11592" y="2711"/>
                </a:cubicBezTo>
                <a:cubicBezTo>
                  <a:pt x="11600" y="2715"/>
                  <a:pt x="11609" y="2717"/>
                  <a:pt x="11620" y="2717"/>
                </a:cubicBezTo>
                <a:cubicBezTo>
                  <a:pt x="11680" y="2717"/>
                  <a:pt x="11791" y="2651"/>
                  <a:pt x="12084" y="2471"/>
                </a:cubicBezTo>
                <a:cubicBezTo>
                  <a:pt x="12336" y="2325"/>
                  <a:pt x="12562" y="2152"/>
                  <a:pt x="12748" y="1926"/>
                </a:cubicBezTo>
                <a:cubicBezTo>
                  <a:pt x="12845" y="1822"/>
                  <a:pt x="12875" y="1780"/>
                  <a:pt x="12944" y="1780"/>
                </a:cubicBezTo>
                <a:cubicBezTo>
                  <a:pt x="12998" y="1780"/>
                  <a:pt x="13075" y="1806"/>
                  <a:pt x="13227" y="1847"/>
                </a:cubicBezTo>
                <a:cubicBezTo>
                  <a:pt x="13572" y="1940"/>
                  <a:pt x="13931" y="2073"/>
                  <a:pt x="14277" y="2206"/>
                </a:cubicBezTo>
                <a:cubicBezTo>
                  <a:pt x="14317" y="2219"/>
                  <a:pt x="14357" y="2245"/>
                  <a:pt x="14397" y="2259"/>
                </a:cubicBezTo>
                <a:lnTo>
                  <a:pt x="14476" y="2272"/>
                </a:lnTo>
                <a:lnTo>
                  <a:pt x="14357" y="2325"/>
                </a:lnTo>
                <a:cubicBezTo>
                  <a:pt x="14064" y="2458"/>
                  <a:pt x="13798" y="2618"/>
                  <a:pt x="13546" y="2804"/>
                </a:cubicBezTo>
                <a:cubicBezTo>
                  <a:pt x="13386" y="2910"/>
                  <a:pt x="13240" y="3043"/>
                  <a:pt x="13120" y="3189"/>
                </a:cubicBezTo>
                <a:cubicBezTo>
                  <a:pt x="13120" y="3242"/>
                  <a:pt x="13134" y="3269"/>
                  <a:pt x="13174" y="3282"/>
                </a:cubicBezTo>
                <a:cubicBezTo>
                  <a:pt x="13453" y="3203"/>
                  <a:pt x="13719" y="3083"/>
                  <a:pt x="13971" y="2950"/>
                </a:cubicBezTo>
                <a:cubicBezTo>
                  <a:pt x="14237" y="2817"/>
                  <a:pt x="14476" y="2631"/>
                  <a:pt x="14676" y="2418"/>
                </a:cubicBezTo>
                <a:cubicBezTo>
                  <a:pt x="14685" y="2399"/>
                  <a:pt x="14702" y="2386"/>
                  <a:pt x="14716" y="2386"/>
                </a:cubicBezTo>
                <a:cubicBezTo>
                  <a:pt x="14721" y="2386"/>
                  <a:pt x="14725" y="2388"/>
                  <a:pt x="14729" y="2392"/>
                </a:cubicBezTo>
                <a:cubicBezTo>
                  <a:pt x="15074" y="2551"/>
                  <a:pt x="15580" y="2804"/>
                  <a:pt x="16005" y="3056"/>
                </a:cubicBezTo>
                <a:lnTo>
                  <a:pt x="16178" y="3149"/>
                </a:lnTo>
                <a:lnTo>
                  <a:pt x="16005" y="3203"/>
                </a:lnTo>
                <a:cubicBezTo>
                  <a:pt x="15659" y="3322"/>
                  <a:pt x="15327" y="3468"/>
                  <a:pt x="15035" y="3668"/>
                </a:cubicBezTo>
                <a:cubicBezTo>
                  <a:pt x="14782" y="3827"/>
                  <a:pt x="14729" y="3907"/>
                  <a:pt x="14809" y="3987"/>
                </a:cubicBezTo>
                <a:cubicBezTo>
                  <a:pt x="14838" y="4006"/>
                  <a:pt x="14853" y="4019"/>
                  <a:pt x="14906" y="4019"/>
                </a:cubicBezTo>
                <a:cubicBezTo>
                  <a:pt x="14925" y="4019"/>
                  <a:pt x="14949" y="4017"/>
                  <a:pt x="14981" y="4013"/>
                </a:cubicBezTo>
                <a:cubicBezTo>
                  <a:pt x="15261" y="3960"/>
                  <a:pt x="15526" y="3867"/>
                  <a:pt x="15779" y="3734"/>
                </a:cubicBezTo>
                <a:cubicBezTo>
                  <a:pt x="15859" y="3694"/>
                  <a:pt x="16138" y="3508"/>
                  <a:pt x="16364" y="3375"/>
                </a:cubicBezTo>
                <a:lnTo>
                  <a:pt x="16444" y="3322"/>
                </a:lnTo>
                <a:lnTo>
                  <a:pt x="16523" y="3375"/>
                </a:lnTo>
                <a:cubicBezTo>
                  <a:pt x="16789" y="3535"/>
                  <a:pt x="17441" y="3987"/>
                  <a:pt x="17441" y="4013"/>
                </a:cubicBezTo>
                <a:cubicBezTo>
                  <a:pt x="17387" y="4040"/>
                  <a:pt x="17334" y="4067"/>
                  <a:pt x="17281" y="4093"/>
                </a:cubicBezTo>
                <a:cubicBezTo>
                  <a:pt x="16896" y="4253"/>
                  <a:pt x="16337" y="4652"/>
                  <a:pt x="16324" y="4771"/>
                </a:cubicBezTo>
                <a:cubicBezTo>
                  <a:pt x="16324" y="4798"/>
                  <a:pt x="16337" y="4824"/>
                  <a:pt x="16351" y="4838"/>
                </a:cubicBezTo>
                <a:cubicBezTo>
                  <a:pt x="16367" y="4863"/>
                  <a:pt x="16379" y="4872"/>
                  <a:pt x="16405" y="4872"/>
                </a:cubicBezTo>
                <a:cubicBezTo>
                  <a:pt x="16421" y="4872"/>
                  <a:pt x="16441" y="4869"/>
                  <a:pt x="16470" y="4864"/>
                </a:cubicBezTo>
                <a:cubicBezTo>
                  <a:pt x="16896" y="4745"/>
                  <a:pt x="17281" y="4545"/>
                  <a:pt x="17640" y="4293"/>
                </a:cubicBezTo>
                <a:lnTo>
                  <a:pt x="17733" y="4213"/>
                </a:lnTo>
                <a:lnTo>
                  <a:pt x="17813" y="4266"/>
                </a:lnTo>
                <a:cubicBezTo>
                  <a:pt x="17853" y="4306"/>
                  <a:pt x="17972" y="4412"/>
                  <a:pt x="18079" y="4505"/>
                </a:cubicBezTo>
                <a:lnTo>
                  <a:pt x="18331" y="4705"/>
                </a:lnTo>
                <a:lnTo>
                  <a:pt x="18424" y="4784"/>
                </a:lnTo>
                <a:cubicBezTo>
                  <a:pt x="18464" y="4811"/>
                  <a:pt x="18690" y="5024"/>
                  <a:pt x="18863" y="5183"/>
                </a:cubicBezTo>
                <a:cubicBezTo>
                  <a:pt x="18903" y="5223"/>
                  <a:pt x="19009" y="5329"/>
                  <a:pt x="19089" y="5436"/>
                </a:cubicBezTo>
                <a:cubicBezTo>
                  <a:pt x="19355" y="5728"/>
                  <a:pt x="19408" y="5781"/>
                  <a:pt x="19475" y="5821"/>
                </a:cubicBezTo>
                <a:cubicBezTo>
                  <a:pt x="19508" y="5835"/>
                  <a:pt x="19540" y="5841"/>
                  <a:pt x="19569" y="5841"/>
                </a:cubicBezTo>
                <a:cubicBezTo>
                  <a:pt x="19654" y="5841"/>
                  <a:pt x="19710" y="5784"/>
                  <a:pt x="19700" y="5675"/>
                </a:cubicBezTo>
                <a:cubicBezTo>
                  <a:pt x="19674" y="5582"/>
                  <a:pt x="19475" y="5369"/>
                  <a:pt x="19235" y="5183"/>
                </a:cubicBezTo>
                <a:cubicBezTo>
                  <a:pt x="19009" y="5024"/>
                  <a:pt x="18797" y="4851"/>
                  <a:pt x="18584" y="4665"/>
                </a:cubicBezTo>
                <a:cubicBezTo>
                  <a:pt x="18358" y="4465"/>
                  <a:pt x="18358" y="4465"/>
                  <a:pt x="18052" y="4213"/>
                </a:cubicBezTo>
                <a:lnTo>
                  <a:pt x="17839" y="4040"/>
                </a:lnTo>
                <a:lnTo>
                  <a:pt x="17853" y="3960"/>
                </a:lnTo>
                <a:cubicBezTo>
                  <a:pt x="17879" y="3482"/>
                  <a:pt x="17879" y="3003"/>
                  <a:pt x="17813" y="2525"/>
                </a:cubicBezTo>
                <a:cubicBezTo>
                  <a:pt x="17773" y="2325"/>
                  <a:pt x="17733" y="2259"/>
                  <a:pt x="17653" y="2259"/>
                </a:cubicBezTo>
                <a:cubicBezTo>
                  <a:pt x="17587" y="2272"/>
                  <a:pt x="17574" y="2339"/>
                  <a:pt x="17534" y="2764"/>
                </a:cubicBezTo>
                <a:cubicBezTo>
                  <a:pt x="17507" y="3056"/>
                  <a:pt x="17507" y="3349"/>
                  <a:pt x="17534" y="3641"/>
                </a:cubicBezTo>
                <a:cubicBezTo>
                  <a:pt x="17547" y="3694"/>
                  <a:pt x="17560" y="3748"/>
                  <a:pt x="17547" y="3801"/>
                </a:cubicBezTo>
                <a:cubicBezTo>
                  <a:pt x="17507" y="3787"/>
                  <a:pt x="17467" y="3761"/>
                  <a:pt x="17427" y="3721"/>
                </a:cubicBezTo>
                <a:cubicBezTo>
                  <a:pt x="17294" y="3628"/>
                  <a:pt x="16989" y="3415"/>
                  <a:pt x="16723" y="3229"/>
                </a:cubicBezTo>
                <a:lnTo>
                  <a:pt x="16537" y="3096"/>
                </a:lnTo>
                <a:lnTo>
                  <a:pt x="16537" y="2937"/>
                </a:lnTo>
                <a:cubicBezTo>
                  <a:pt x="16537" y="2591"/>
                  <a:pt x="16444" y="2259"/>
                  <a:pt x="16271" y="1966"/>
                </a:cubicBezTo>
                <a:cubicBezTo>
                  <a:pt x="16148" y="1767"/>
                  <a:pt x="16045" y="1663"/>
                  <a:pt x="15967" y="1663"/>
                </a:cubicBezTo>
                <a:cubicBezTo>
                  <a:pt x="15935" y="1663"/>
                  <a:pt x="15908" y="1679"/>
                  <a:pt x="15885" y="1714"/>
                </a:cubicBezTo>
                <a:cubicBezTo>
                  <a:pt x="15859" y="1754"/>
                  <a:pt x="15859" y="1780"/>
                  <a:pt x="15885" y="1900"/>
                </a:cubicBezTo>
                <a:cubicBezTo>
                  <a:pt x="15939" y="2192"/>
                  <a:pt x="16018" y="2485"/>
                  <a:pt x="16125" y="2751"/>
                </a:cubicBezTo>
                <a:lnTo>
                  <a:pt x="16178" y="2857"/>
                </a:lnTo>
                <a:lnTo>
                  <a:pt x="16125" y="2830"/>
                </a:lnTo>
                <a:cubicBezTo>
                  <a:pt x="16098" y="2817"/>
                  <a:pt x="16032" y="2777"/>
                  <a:pt x="15965" y="2751"/>
                </a:cubicBezTo>
                <a:cubicBezTo>
                  <a:pt x="15659" y="2565"/>
                  <a:pt x="15021" y="2232"/>
                  <a:pt x="14795" y="2152"/>
                </a:cubicBezTo>
                <a:cubicBezTo>
                  <a:pt x="14782" y="2099"/>
                  <a:pt x="14769" y="2046"/>
                  <a:pt x="14755" y="1993"/>
                </a:cubicBezTo>
                <a:cubicBezTo>
                  <a:pt x="14689" y="1461"/>
                  <a:pt x="14503" y="996"/>
                  <a:pt x="14303" y="836"/>
                </a:cubicBezTo>
                <a:cubicBezTo>
                  <a:pt x="14253" y="796"/>
                  <a:pt x="14233" y="778"/>
                  <a:pt x="14209" y="778"/>
                </a:cubicBezTo>
                <a:cubicBezTo>
                  <a:pt x="14201" y="778"/>
                  <a:pt x="14193" y="780"/>
                  <a:pt x="14184" y="783"/>
                </a:cubicBezTo>
                <a:cubicBezTo>
                  <a:pt x="14157" y="797"/>
                  <a:pt x="14131" y="810"/>
                  <a:pt x="14117" y="836"/>
                </a:cubicBezTo>
                <a:cubicBezTo>
                  <a:pt x="14184" y="1195"/>
                  <a:pt x="14277" y="1541"/>
                  <a:pt x="14410" y="1873"/>
                </a:cubicBezTo>
                <a:cubicBezTo>
                  <a:pt x="14436" y="1926"/>
                  <a:pt x="14436" y="1966"/>
                  <a:pt x="14436" y="1966"/>
                </a:cubicBezTo>
                <a:cubicBezTo>
                  <a:pt x="14370" y="1953"/>
                  <a:pt x="14317" y="1940"/>
                  <a:pt x="14264" y="1913"/>
                </a:cubicBezTo>
                <a:cubicBezTo>
                  <a:pt x="14184" y="1873"/>
                  <a:pt x="14024" y="1820"/>
                  <a:pt x="13918" y="1780"/>
                </a:cubicBezTo>
                <a:lnTo>
                  <a:pt x="13599" y="1674"/>
                </a:lnTo>
                <a:cubicBezTo>
                  <a:pt x="13546" y="1661"/>
                  <a:pt x="13453" y="1634"/>
                  <a:pt x="13400" y="1621"/>
                </a:cubicBezTo>
                <a:cubicBezTo>
                  <a:pt x="13346" y="1607"/>
                  <a:pt x="13280" y="1581"/>
                  <a:pt x="13227" y="1554"/>
                </a:cubicBezTo>
                <a:cubicBezTo>
                  <a:pt x="13160" y="1541"/>
                  <a:pt x="13094" y="1528"/>
                  <a:pt x="13041" y="1514"/>
                </a:cubicBezTo>
                <a:cubicBezTo>
                  <a:pt x="12921" y="1501"/>
                  <a:pt x="12841" y="1461"/>
                  <a:pt x="12855" y="1421"/>
                </a:cubicBezTo>
                <a:cubicBezTo>
                  <a:pt x="12801" y="1275"/>
                  <a:pt x="12748" y="1129"/>
                  <a:pt x="12682" y="983"/>
                </a:cubicBezTo>
                <a:cubicBezTo>
                  <a:pt x="12615" y="850"/>
                  <a:pt x="12522" y="730"/>
                  <a:pt x="12429" y="597"/>
                </a:cubicBezTo>
                <a:cubicBezTo>
                  <a:pt x="12309" y="438"/>
                  <a:pt x="12163" y="278"/>
                  <a:pt x="11990" y="172"/>
                </a:cubicBezTo>
                <a:cubicBezTo>
                  <a:pt x="11911" y="124"/>
                  <a:pt x="11845" y="100"/>
                  <a:pt x="11797" y="100"/>
                </a:cubicBezTo>
                <a:cubicBezTo>
                  <a:pt x="11765" y="100"/>
                  <a:pt x="11741" y="111"/>
                  <a:pt x="11725" y="132"/>
                </a:cubicBezTo>
                <a:cubicBezTo>
                  <a:pt x="11698" y="185"/>
                  <a:pt x="11711" y="185"/>
                  <a:pt x="11751" y="278"/>
                </a:cubicBezTo>
                <a:cubicBezTo>
                  <a:pt x="11924" y="690"/>
                  <a:pt x="12177" y="1049"/>
                  <a:pt x="12482" y="1368"/>
                </a:cubicBezTo>
                <a:cubicBezTo>
                  <a:pt x="12482" y="1368"/>
                  <a:pt x="12256" y="1342"/>
                  <a:pt x="11977" y="1302"/>
                </a:cubicBezTo>
                <a:cubicBezTo>
                  <a:pt x="11632" y="1248"/>
                  <a:pt x="11286" y="1209"/>
                  <a:pt x="10940" y="1182"/>
                </a:cubicBezTo>
                <a:cubicBezTo>
                  <a:pt x="10940" y="1182"/>
                  <a:pt x="10914" y="1169"/>
                  <a:pt x="10914" y="1155"/>
                </a:cubicBezTo>
                <a:cubicBezTo>
                  <a:pt x="10847" y="996"/>
                  <a:pt x="10754" y="836"/>
                  <a:pt x="10648" y="703"/>
                </a:cubicBezTo>
                <a:cubicBezTo>
                  <a:pt x="10382" y="331"/>
                  <a:pt x="9983" y="52"/>
                  <a:pt x="9704" y="12"/>
                </a:cubicBezTo>
                <a:cubicBezTo>
                  <a:pt x="9668" y="5"/>
                  <a:pt x="9637" y="1"/>
                  <a:pt x="9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25" name="Google Shape;1725;p38"/>
          <p:cNvSpPr/>
          <p:nvPr/>
        </p:nvSpPr>
        <p:spPr>
          <a:xfrm>
            <a:off x="2191838" y="3673903"/>
            <a:ext cx="154579" cy="283562"/>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2346420" y="3529676"/>
            <a:ext cx="103125" cy="189190"/>
          </a:xfrm>
          <a:custGeom>
            <a:avLst/>
            <a:gdLst/>
            <a:ahLst/>
            <a:cxnLst/>
            <a:rect l="l" t="t" r="r" b="b"/>
            <a:pathLst>
              <a:path w="1232" h="2260" extrusionOk="0">
                <a:moveTo>
                  <a:pt x="616" y="0"/>
                </a:moveTo>
                <a:cubicBezTo>
                  <a:pt x="562" y="0"/>
                  <a:pt x="540" y="33"/>
                  <a:pt x="530" y="87"/>
                </a:cubicBezTo>
                <a:cubicBezTo>
                  <a:pt x="519" y="108"/>
                  <a:pt x="508" y="130"/>
                  <a:pt x="508" y="162"/>
                </a:cubicBezTo>
                <a:cubicBezTo>
                  <a:pt x="454" y="508"/>
                  <a:pt x="314" y="832"/>
                  <a:pt x="108" y="1102"/>
                </a:cubicBezTo>
                <a:cubicBezTo>
                  <a:pt x="87" y="1124"/>
                  <a:pt x="65" y="1156"/>
                  <a:pt x="54" y="1178"/>
                </a:cubicBezTo>
                <a:cubicBezTo>
                  <a:pt x="0" y="1243"/>
                  <a:pt x="11" y="1329"/>
                  <a:pt x="87" y="1372"/>
                </a:cubicBezTo>
                <a:cubicBezTo>
                  <a:pt x="184" y="1469"/>
                  <a:pt x="270" y="1577"/>
                  <a:pt x="314" y="1707"/>
                </a:cubicBezTo>
                <a:cubicBezTo>
                  <a:pt x="378" y="1869"/>
                  <a:pt x="443" y="2020"/>
                  <a:pt x="508" y="2171"/>
                </a:cubicBezTo>
                <a:cubicBezTo>
                  <a:pt x="518" y="2220"/>
                  <a:pt x="545" y="2259"/>
                  <a:pt x="597" y="2259"/>
                </a:cubicBezTo>
                <a:cubicBezTo>
                  <a:pt x="603" y="2259"/>
                  <a:pt x="609" y="2259"/>
                  <a:pt x="616" y="2258"/>
                </a:cubicBezTo>
                <a:cubicBezTo>
                  <a:pt x="670" y="2258"/>
                  <a:pt x="703" y="2215"/>
                  <a:pt x="713" y="2150"/>
                </a:cubicBezTo>
                <a:cubicBezTo>
                  <a:pt x="746" y="1901"/>
                  <a:pt x="865" y="1664"/>
                  <a:pt x="1037" y="1480"/>
                </a:cubicBezTo>
                <a:cubicBezTo>
                  <a:pt x="1091" y="1415"/>
                  <a:pt x="1145" y="1340"/>
                  <a:pt x="1199" y="1264"/>
                </a:cubicBezTo>
                <a:cubicBezTo>
                  <a:pt x="1210" y="1243"/>
                  <a:pt x="1221" y="1210"/>
                  <a:pt x="1232" y="1189"/>
                </a:cubicBezTo>
                <a:cubicBezTo>
                  <a:pt x="1221" y="1167"/>
                  <a:pt x="1210" y="1145"/>
                  <a:pt x="1199" y="1124"/>
                </a:cubicBezTo>
                <a:cubicBezTo>
                  <a:pt x="1156" y="1081"/>
                  <a:pt x="1113" y="1048"/>
                  <a:pt x="1081" y="994"/>
                </a:cubicBezTo>
                <a:cubicBezTo>
                  <a:pt x="951" y="811"/>
                  <a:pt x="854" y="605"/>
                  <a:pt x="800" y="378"/>
                </a:cubicBezTo>
                <a:cubicBezTo>
                  <a:pt x="767" y="281"/>
                  <a:pt x="746" y="173"/>
                  <a:pt x="713" y="76"/>
                </a:cubicBezTo>
                <a:cubicBezTo>
                  <a:pt x="703" y="33"/>
                  <a:pt x="67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914250" y="2407125"/>
            <a:ext cx="136196" cy="205601"/>
          </a:xfrm>
          <a:custGeom>
            <a:avLst/>
            <a:gdLst/>
            <a:ahLst/>
            <a:cxnLst/>
            <a:rect l="l" t="t" r="r" b="b"/>
            <a:pathLst>
              <a:path w="1772" h="2675" extrusionOk="0">
                <a:moveTo>
                  <a:pt x="951" y="492"/>
                </a:moveTo>
                <a:cubicBezTo>
                  <a:pt x="1124" y="772"/>
                  <a:pt x="1210" y="1107"/>
                  <a:pt x="1502" y="1291"/>
                </a:cubicBezTo>
                <a:cubicBezTo>
                  <a:pt x="1307" y="1615"/>
                  <a:pt x="1102" y="1939"/>
                  <a:pt x="908" y="2274"/>
                </a:cubicBezTo>
                <a:lnTo>
                  <a:pt x="875" y="2209"/>
                </a:lnTo>
                <a:cubicBezTo>
                  <a:pt x="757" y="1928"/>
                  <a:pt x="605" y="1680"/>
                  <a:pt x="411" y="1453"/>
                </a:cubicBezTo>
                <a:cubicBezTo>
                  <a:pt x="389" y="1431"/>
                  <a:pt x="400" y="1377"/>
                  <a:pt x="400" y="1356"/>
                </a:cubicBezTo>
                <a:cubicBezTo>
                  <a:pt x="411" y="1334"/>
                  <a:pt x="433" y="1313"/>
                  <a:pt x="443" y="1302"/>
                </a:cubicBezTo>
                <a:cubicBezTo>
                  <a:pt x="649" y="1053"/>
                  <a:pt x="821" y="772"/>
                  <a:pt x="951" y="492"/>
                </a:cubicBezTo>
                <a:close/>
                <a:moveTo>
                  <a:pt x="926" y="0"/>
                </a:moveTo>
                <a:cubicBezTo>
                  <a:pt x="824" y="0"/>
                  <a:pt x="727" y="56"/>
                  <a:pt x="681" y="157"/>
                </a:cubicBezTo>
                <a:cubicBezTo>
                  <a:pt x="573" y="373"/>
                  <a:pt x="465" y="600"/>
                  <a:pt x="346" y="805"/>
                </a:cubicBezTo>
                <a:cubicBezTo>
                  <a:pt x="249" y="978"/>
                  <a:pt x="141" y="1140"/>
                  <a:pt x="44" y="1302"/>
                </a:cubicBezTo>
                <a:cubicBezTo>
                  <a:pt x="1" y="1356"/>
                  <a:pt x="1" y="1431"/>
                  <a:pt x="44" y="1485"/>
                </a:cubicBezTo>
                <a:cubicBezTo>
                  <a:pt x="206" y="1701"/>
                  <a:pt x="346" y="1950"/>
                  <a:pt x="454" y="2198"/>
                </a:cubicBezTo>
                <a:cubicBezTo>
                  <a:pt x="497" y="2306"/>
                  <a:pt x="551" y="2414"/>
                  <a:pt x="605" y="2522"/>
                </a:cubicBezTo>
                <a:cubicBezTo>
                  <a:pt x="645" y="2612"/>
                  <a:pt x="741" y="2675"/>
                  <a:pt x="841" y="2675"/>
                </a:cubicBezTo>
                <a:cubicBezTo>
                  <a:pt x="849" y="2675"/>
                  <a:pt x="857" y="2674"/>
                  <a:pt x="865" y="2673"/>
                </a:cubicBezTo>
                <a:cubicBezTo>
                  <a:pt x="872" y="2674"/>
                  <a:pt x="879" y="2675"/>
                  <a:pt x="886" y="2675"/>
                </a:cubicBezTo>
                <a:cubicBezTo>
                  <a:pt x="974" y="2675"/>
                  <a:pt x="1051" y="2613"/>
                  <a:pt x="1081" y="2533"/>
                </a:cubicBezTo>
                <a:cubicBezTo>
                  <a:pt x="1081" y="2501"/>
                  <a:pt x="1091" y="2479"/>
                  <a:pt x="1113" y="2447"/>
                </a:cubicBezTo>
                <a:cubicBezTo>
                  <a:pt x="1275" y="2187"/>
                  <a:pt x="1437" y="1917"/>
                  <a:pt x="1588" y="1647"/>
                </a:cubicBezTo>
                <a:cubicBezTo>
                  <a:pt x="1653" y="1539"/>
                  <a:pt x="1707" y="1421"/>
                  <a:pt x="1761" y="1302"/>
                </a:cubicBezTo>
                <a:cubicBezTo>
                  <a:pt x="1772" y="1280"/>
                  <a:pt x="1761" y="1248"/>
                  <a:pt x="1750" y="1226"/>
                </a:cubicBezTo>
                <a:cubicBezTo>
                  <a:pt x="1729" y="1172"/>
                  <a:pt x="1685" y="1140"/>
                  <a:pt x="1664" y="1097"/>
                </a:cubicBezTo>
                <a:cubicBezTo>
                  <a:pt x="1459" y="783"/>
                  <a:pt x="1286" y="459"/>
                  <a:pt x="1135" y="124"/>
                </a:cubicBezTo>
                <a:cubicBezTo>
                  <a:pt x="1113" y="81"/>
                  <a:pt x="1081" y="49"/>
                  <a:pt x="1048" y="27"/>
                </a:cubicBezTo>
                <a:cubicBezTo>
                  <a:pt x="1008" y="9"/>
                  <a:pt x="967" y="0"/>
                  <a:pt x="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2247228" y="1314503"/>
            <a:ext cx="137041" cy="204755"/>
          </a:xfrm>
          <a:custGeom>
            <a:avLst/>
            <a:gdLst/>
            <a:ahLst/>
            <a:cxnLst/>
            <a:rect l="l" t="t" r="r" b="b"/>
            <a:pathLst>
              <a:path w="1783" h="2664" extrusionOk="0">
                <a:moveTo>
                  <a:pt x="1102" y="455"/>
                </a:moveTo>
                <a:cubicBezTo>
                  <a:pt x="1242" y="736"/>
                  <a:pt x="1264" y="1060"/>
                  <a:pt x="1448" y="1320"/>
                </a:cubicBezTo>
                <a:lnTo>
                  <a:pt x="951" y="2270"/>
                </a:lnTo>
                <a:cubicBezTo>
                  <a:pt x="951" y="2270"/>
                  <a:pt x="940" y="2259"/>
                  <a:pt x="940" y="2259"/>
                </a:cubicBezTo>
                <a:cubicBezTo>
                  <a:pt x="821" y="2022"/>
                  <a:pt x="659" y="1816"/>
                  <a:pt x="476" y="1633"/>
                </a:cubicBezTo>
                <a:cubicBezTo>
                  <a:pt x="422" y="1600"/>
                  <a:pt x="411" y="1525"/>
                  <a:pt x="454" y="1471"/>
                </a:cubicBezTo>
                <a:lnTo>
                  <a:pt x="1102" y="455"/>
                </a:lnTo>
                <a:close/>
                <a:moveTo>
                  <a:pt x="1119" y="0"/>
                </a:moveTo>
                <a:cubicBezTo>
                  <a:pt x="1027" y="0"/>
                  <a:pt x="940" y="47"/>
                  <a:pt x="886" y="131"/>
                </a:cubicBezTo>
                <a:cubicBezTo>
                  <a:pt x="821" y="218"/>
                  <a:pt x="756" y="315"/>
                  <a:pt x="702" y="412"/>
                </a:cubicBezTo>
                <a:cubicBezTo>
                  <a:pt x="497" y="736"/>
                  <a:pt x="281" y="1071"/>
                  <a:pt x="76" y="1406"/>
                </a:cubicBezTo>
                <a:cubicBezTo>
                  <a:pt x="0" y="1492"/>
                  <a:pt x="11" y="1633"/>
                  <a:pt x="108" y="1698"/>
                </a:cubicBezTo>
                <a:cubicBezTo>
                  <a:pt x="206" y="1795"/>
                  <a:pt x="303" y="1903"/>
                  <a:pt x="378" y="2011"/>
                </a:cubicBezTo>
                <a:cubicBezTo>
                  <a:pt x="497" y="2184"/>
                  <a:pt x="594" y="2356"/>
                  <a:pt x="692" y="2529"/>
                </a:cubicBezTo>
                <a:cubicBezTo>
                  <a:pt x="741" y="2608"/>
                  <a:pt x="818" y="2660"/>
                  <a:pt x="905" y="2660"/>
                </a:cubicBezTo>
                <a:cubicBezTo>
                  <a:pt x="913" y="2660"/>
                  <a:pt x="921" y="2660"/>
                  <a:pt x="929" y="2659"/>
                </a:cubicBezTo>
                <a:cubicBezTo>
                  <a:pt x="945" y="2662"/>
                  <a:pt x="961" y="2664"/>
                  <a:pt x="976" y="2664"/>
                </a:cubicBezTo>
                <a:cubicBezTo>
                  <a:pt x="1067" y="2664"/>
                  <a:pt x="1152" y="2611"/>
                  <a:pt x="1188" y="2518"/>
                </a:cubicBezTo>
                <a:cubicBezTo>
                  <a:pt x="1210" y="2475"/>
                  <a:pt x="1232" y="2432"/>
                  <a:pt x="1253" y="2378"/>
                </a:cubicBezTo>
                <a:cubicBezTo>
                  <a:pt x="1404" y="2086"/>
                  <a:pt x="1556" y="1795"/>
                  <a:pt x="1696" y="1503"/>
                </a:cubicBezTo>
                <a:cubicBezTo>
                  <a:pt x="1728" y="1460"/>
                  <a:pt x="1739" y="1417"/>
                  <a:pt x="1761" y="1363"/>
                </a:cubicBezTo>
                <a:cubicBezTo>
                  <a:pt x="1782" y="1320"/>
                  <a:pt x="1761" y="1266"/>
                  <a:pt x="1707" y="1244"/>
                </a:cubicBezTo>
                <a:cubicBezTo>
                  <a:pt x="1620" y="1222"/>
                  <a:pt x="1599" y="1147"/>
                  <a:pt x="1577" y="1071"/>
                </a:cubicBezTo>
                <a:cubicBezTo>
                  <a:pt x="1491" y="758"/>
                  <a:pt x="1404" y="445"/>
                  <a:pt x="1307" y="131"/>
                </a:cubicBezTo>
                <a:cubicBezTo>
                  <a:pt x="1296" y="88"/>
                  <a:pt x="1264" y="45"/>
                  <a:pt x="1232" y="23"/>
                </a:cubicBezTo>
                <a:cubicBezTo>
                  <a:pt x="1194" y="8"/>
                  <a:pt x="1156" y="0"/>
                  <a:pt x="11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6695799" y="2499003"/>
            <a:ext cx="114675" cy="145496"/>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6777226" y="1498823"/>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2519651" y="1193048"/>
            <a:ext cx="137025" cy="173858"/>
          </a:xfrm>
          <a:custGeom>
            <a:avLst/>
            <a:gdLst/>
            <a:ahLst/>
            <a:cxnLst/>
            <a:rect l="l" t="t" r="r" b="b"/>
            <a:pathLst>
              <a:path w="1492" h="1893" extrusionOk="0">
                <a:moveTo>
                  <a:pt x="773" y="1"/>
                </a:moveTo>
                <a:cubicBezTo>
                  <a:pt x="768" y="1"/>
                  <a:pt x="762" y="1"/>
                  <a:pt x="757" y="2"/>
                </a:cubicBezTo>
                <a:cubicBezTo>
                  <a:pt x="703" y="2"/>
                  <a:pt x="692" y="46"/>
                  <a:pt x="692" y="89"/>
                </a:cubicBezTo>
                <a:lnTo>
                  <a:pt x="692" y="564"/>
                </a:lnTo>
                <a:lnTo>
                  <a:pt x="670" y="575"/>
                </a:lnTo>
                <a:cubicBezTo>
                  <a:pt x="649" y="542"/>
                  <a:pt x="616" y="521"/>
                  <a:pt x="584" y="499"/>
                </a:cubicBezTo>
                <a:cubicBezTo>
                  <a:pt x="444" y="402"/>
                  <a:pt x="292" y="305"/>
                  <a:pt x="152" y="218"/>
                </a:cubicBezTo>
                <a:cubicBezTo>
                  <a:pt x="134" y="214"/>
                  <a:pt x="116" y="211"/>
                  <a:pt x="99" y="211"/>
                </a:cubicBezTo>
                <a:cubicBezTo>
                  <a:pt x="75" y="211"/>
                  <a:pt x="52" y="217"/>
                  <a:pt x="33" y="229"/>
                </a:cubicBezTo>
                <a:cubicBezTo>
                  <a:pt x="1" y="272"/>
                  <a:pt x="33" y="326"/>
                  <a:pt x="55" y="348"/>
                </a:cubicBezTo>
                <a:cubicBezTo>
                  <a:pt x="87" y="370"/>
                  <a:pt x="109" y="391"/>
                  <a:pt x="130" y="413"/>
                </a:cubicBezTo>
                <a:lnTo>
                  <a:pt x="562" y="802"/>
                </a:lnTo>
                <a:lnTo>
                  <a:pt x="627" y="856"/>
                </a:lnTo>
                <a:cubicBezTo>
                  <a:pt x="454" y="1018"/>
                  <a:pt x="292" y="1169"/>
                  <a:pt x="130" y="1320"/>
                </a:cubicBezTo>
                <a:cubicBezTo>
                  <a:pt x="87" y="1353"/>
                  <a:pt x="22" y="1396"/>
                  <a:pt x="66" y="1450"/>
                </a:cubicBezTo>
                <a:cubicBezTo>
                  <a:pt x="79" y="1466"/>
                  <a:pt x="94" y="1473"/>
                  <a:pt x="110" y="1473"/>
                </a:cubicBezTo>
                <a:cubicBezTo>
                  <a:pt x="145" y="1473"/>
                  <a:pt x="183" y="1440"/>
                  <a:pt x="206" y="1417"/>
                </a:cubicBezTo>
                <a:cubicBezTo>
                  <a:pt x="336" y="1320"/>
                  <a:pt x="465" y="1223"/>
                  <a:pt x="595" y="1126"/>
                </a:cubicBezTo>
                <a:lnTo>
                  <a:pt x="681" y="1050"/>
                </a:lnTo>
                <a:cubicBezTo>
                  <a:pt x="692" y="1245"/>
                  <a:pt x="703" y="1428"/>
                  <a:pt x="714" y="1601"/>
                </a:cubicBezTo>
                <a:cubicBezTo>
                  <a:pt x="714" y="1677"/>
                  <a:pt x="724" y="1763"/>
                  <a:pt x="746" y="1839"/>
                </a:cubicBezTo>
                <a:cubicBezTo>
                  <a:pt x="757" y="1871"/>
                  <a:pt x="778" y="1893"/>
                  <a:pt x="800" y="1893"/>
                </a:cubicBezTo>
                <a:cubicBezTo>
                  <a:pt x="822" y="1893"/>
                  <a:pt x="854" y="1871"/>
                  <a:pt x="865" y="1849"/>
                </a:cubicBezTo>
                <a:cubicBezTo>
                  <a:pt x="876" y="1795"/>
                  <a:pt x="886" y="1752"/>
                  <a:pt x="886" y="1709"/>
                </a:cubicBezTo>
                <a:cubicBezTo>
                  <a:pt x="886" y="1525"/>
                  <a:pt x="897" y="1331"/>
                  <a:pt x="897" y="1147"/>
                </a:cubicBezTo>
                <a:cubicBezTo>
                  <a:pt x="908" y="1126"/>
                  <a:pt x="908" y="1104"/>
                  <a:pt x="908" y="1072"/>
                </a:cubicBezTo>
                <a:cubicBezTo>
                  <a:pt x="994" y="1137"/>
                  <a:pt x="1081" y="1212"/>
                  <a:pt x="1156" y="1277"/>
                </a:cubicBezTo>
                <a:cubicBezTo>
                  <a:pt x="1232" y="1331"/>
                  <a:pt x="1308" y="1374"/>
                  <a:pt x="1383" y="1417"/>
                </a:cubicBezTo>
                <a:cubicBezTo>
                  <a:pt x="1391" y="1423"/>
                  <a:pt x="1400" y="1425"/>
                  <a:pt x="1409" y="1425"/>
                </a:cubicBezTo>
                <a:cubicBezTo>
                  <a:pt x="1437" y="1425"/>
                  <a:pt x="1467" y="1407"/>
                  <a:pt x="1491" y="1407"/>
                </a:cubicBezTo>
                <a:cubicBezTo>
                  <a:pt x="1480" y="1374"/>
                  <a:pt x="1491" y="1331"/>
                  <a:pt x="1470" y="1309"/>
                </a:cubicBezTo>
                <a:cubicBezTo>
                  <a:pt x="1416" y="1245"/>
                  <a:pt x="1362" y="1191"/>
                  <a:pt x="1308" y="1147"/>
                </a:cubicBezTo>
                <a:lnTo>
                  <a:pt x="962" y="813"/>
                </a:lnTo>
                <a:cubicBezTo>
                  <a:pt x="1059" y="737"/>
                  <a:pt x="1146" y="661"/>
                  <a:pt x="1243" y="586"/>
                </a:cubicBezTo>
                <a:cubicBezTo>
                  <a:pt x="1308" y="521"/>
                  <a:pt x="1372" y="456"/>
                  <a:pt x="1437" y="391"/>
                </a:cubicBezTo>
                <a:cubicBezTo>
                  <a:pt x="1470" y="359"/>
                  <a:pt x="1459" y="316"/>
                  <a:pt x="1470" y="283"/>
                </a:cubicBezTo>
                <a:lnTo>
                  <a:pt x="1470" y="283"/>
                </a:lnTo>
                <a:cubicBezTo>
                  <a:pt x="1460" y="286"/>
                  <a:pt x="1450" y="287"/>
                  <a:pt x="1440" y="287"/>
                </a:cubicBezTo>
                <a:cubicBezTo>
                  <a:pt x="1423" y="287"/>
                  <a:pt x="1406" y="284"/>
                  <a:pt x="1391" y="284"/>
                </a:cubicBezTo>
                <a:cubicBezTo>
                  <a:pt x="1376" y="284"/>
                  <a:pt x="1363" y="286"/>
                  <a:pt x="1351" y="294"/>
                </a:cubicBezTo>
                <a:cubicBezTo>
                  <a:pt x="1254" y="359"/>
                  <a:pt x="1167" y="424"/>
                  <a:pt x="1070" y="499"/>
                </a:cubicBezTo>
                <a:cubicBezTo>
                  <a:pt x="1016" y="542"/>
                  <a:pt x="951" y="586"/>
                  <a:pt x="886" y="640"/>
                </a:cubicBezTo>
                <a:cubicBezTo>
                  <a:pt x="876" y="542"/>
                  <a:pt x="876" y="456"/>
                  <a:pt x="865" y="359"/>
                </a:cubicBezTo>
                <a:cubicBezTo>
                  <a:pt x="865" y="272"/>
                  <a:pt x="854" y="175"/>
                  <a:pt x="843" y="78"/>
                </a:cubicBezTo>
                <a:cubicBezTo>
                  <a:pt x="834" y="39"/>
                  <a:pt x="815" y="1"/>
                  <a:pt x="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2" name="Google Shape;1732;p38"/>
          <p:cNvCxnSpPr/>
          <p:nvPr/>
        </p:nvCxnSpPr>
        <p:spPr>
          <a:xfrm>
            <a:off x="4694250" y="2741350"/>
            <a:ext cx="204900" cy="204900"/>
          </a:xfrm>
          <a:prstGeom prst="straightConnector1">
            <a:avLst/>
          </a:prstGeom>
          <a:noFill/>
          <a:ln w="9525" cap="flat" cmpd="sng">
            <a:solidFill>
              <a:srgbClr val="000000"/>
            </a:solidFill>
            <a:prstDash val="solid"/>
            <a:round/>
            <a:headEnd type="oval" w="med" len="med"/>
            <a:tailEnd type="none" w="med" len="med"/>
          </a:ln>
        </p:spPr>
      </p:cxnSp>
      <p:sp>
        <p:nvSpPr>
          <p:cNvPr id="1733" name="Google Shape;1733;p38"/>
          <p:cNvSpPr/>
          <p:nvPr/>
        </p:nvSpPr>
        <p:spPr>
          <a:xfrm>
            <a:off x="4862425" y="2918575"/>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4" name="Google Shape;1734;p38"/>
          <p:cNvCxnSpPr/>
          <p:nvPr/>
        </p:nvCxnSpPr>
        <p:spPr>
          <a:xfrm flipH="1">
            <a:off x="4324250" y="2795313"/>
            <a:ext cx="204900" cy="204900"/>
          </a:xfrm>
          <a:prstGeom prst="straightConnector1">
            <a:avLst/>
          </a:prstGeom>
          <a:noFill/>
          <a:ln w="9525" cap="flat" cmpd="sng">
            <a:solidFill>
              <a:srgbClr val="000000"/>
            </a:solidFill>
            <a:prstDash val="solid"/>
            <a:round/>
            <a:headEnd type="oval" w="med" len="med"/>
            <a:tailEnd type="none" w="med" len="med"/>
          </a:ln>
        </p:spPr>
      </p:cxnSp>
      <p:sp>
        <p:nvSpPr>
          <p:cNvPr id="1735" name="Google Shape;1735;p38"/>
          <p:cNvSpPr/>
          <p:nvPr/>
        </p:nvSpPr>
        <p:spPr>
          <a:xfrm flipH="1">
            <a:off x="4284775" y="2972538"/>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3161825" y="2715675"/>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7" name="Google Shape;1737;p38"/>
          <p:cNvCxnSpPr>
            <a:endCxn id="1738" idx="2"/>
          </p:cNvCxnSpPr>
          <p:nvPr/>
        </p:nvCxnSpPr>
        <p:spPr>
          <a:xfrm>
            <a:off x="5863550" y="1756025"/>
            <a:ext cx="299400" cy="80100"/>
          </a:xfrm>
          <a:prstGeom prst="straightConnector1">
            <a:avLst/>
          </a:prstGeom>
          <a:noFill/>
          <a:ln w="9525" cap="flat" cmpd="sng">
            <a:solidFill>
              <a:srgbClr val="000000"/>
            </a:solidFill>
            <a:prstDash val="solid"/>
            <a:round/>
            <a:headEnd type="oval" w="med" len="med"/>
            <a:tailEnd type="none" w="med" len="med"/>
          </a:ln>
        </p:spPr>
      </p:cxnSp>
      <p:sp>
        <p:nvSpPr>
          <p:cNvPr id="1738" name="Google Shape;1738;p38"/>
          <p:cNvSpPr/>
          <p:nvPr/>
        </p:nvSpPr>
        <p:spPr>
          <a:xfrm>
            <a:off x="6162950" y="1798025"/>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9" name="Google Shape;1739;p38"/>
          <p:cNvCxnSpPr/>
          <p:nvPr/>
        </p:nvCxnSpPr>
        <p:spPr>
          <a:xfrm>
            <a:off x="5422050" y="2713375"/>
            <a:ext cx="0" cy="743100"/>
          </a:xfrm>
          <a:prstGeom prst="straightConnector1">
            <a:avLst/>
          </a:prstGeom>
          <a:noFill/>
          <a:ln w="9525" cap="flat" cmpd="sng">
            <a:solidFill>
              <a:srgbClr val="000000"/>
            </a:solidFill>
            <a:prstDash val="solid"/>
            <a:round/>
            <a:headEnd type="oval" w="med" len="med"/>
            <a:tailEnd type="oval" w="med" len="med"/>
          </a:ln>
        </p:spPr>
      </p:cxnSp>
      <p:sp>
        <p:nvSpPr>
          <p:cNvPr id="1740" name="Google Shape;1740;p38"/>
          <p:cNvSpPr/>
          <p:nvPr/>
        </p:nvSpPr>
        <p:spPr>
          <a:xfrm>
            <a:off x="5383950" y="3008650"/>
            <a:ext cx="76200" cy="762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txBox="1"/>
          <p:nvPr/>
        </p:nvSpPr>
        <p:spPr>
          <a:xfrm>
            <a:off x="5811975" y="573000"/>
            <a:ext cx="1092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hort Stack"/>
                <a:ea typeface="Short Stack"/>
                <a:cs typeface="Short Stack"/>
                <a:sym typeface="Short Stack"/>
              </a:rPr>
              <a:t>DECORATIVE ELEMENTS </a:t>
            </a:r>
            <a:endParaRPr sz="700">
              <a:latin typeface="Short Stack"/>
              <a:ea typeface="Short Stack"/>
              <a:cs typeface="Short Stack"/>
              <a:sym typeface="Short Stack"/>
            </a:endParaRPr>
          </a:p>
        </p:txBody>
      </p:sp>
      <p:sp>
        <p:nvSpPr>
          <p:cNvPr id="1742" name="Google Shape;1742;p38"/>
          <p:cNvSpPr/>
          <p:nvPr/>
        </p:nvSpPr>
        <p:spPr>
          <a:xfrm>
            <a:off x="5561800" y="800151"/>
            <a:ext cx="242653" cy="204755"/>
          </a:xfrm>
          <a:custGeom>
            <a:avLst/>
            <a:gdLst/>
            <a:ahLst/>
            <a:cxnLst/>
            <a:rect l="l" t="t" r="r" b="b"/>
            <a:pathLst>
              <a:path w="6858" h="7239" extrusionOk="0">
                <a:moveTo>
                  <a:pt x="6858" y="0"/>
                </a:moveTo>
                <a:cubicBezTo>
                  <a:pt x="4199" y="1994"/>
                  <a:pt x="1486" y="4266"/>
                  <a:pt x="0" y="7239"/>
                </a:cubicBezTo>
              </a:path>
            </a:pathLst>
          </a:custGeom>
          <a:noFill/>
          <a:ln w="9525" cap="flat" cmpd="sng">
            <a:solidFill>
              <a:schemeClr val="dk1"/>
            </a:solidFill>
            <a:prstDash val="solid"/>
            <a:round/>
            <a:headEnd type="none" w="med" len="med"/>
            <a:tailEnd type="stealth" w="med" len="med"/>
          </a:ln>
        </p:spPr>
      </p:sp>
      <p:sp>
        <p:nvSpPr>
          <p:cNvPr id="1743" name="Google Shape;1743;p38"/>
          <p:cNvSpPr txBox="1"/>
          <p:nvPr/>
        </p:nvSpPr>
        <p:spPr>
          <a:xfrm>
            <a:off x="1568988" y="4103375"/>
            <a:ext cx="1092000" cy="43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latin typeface="Short Stack"/>
                <a:ea typeface="Short Stack"/>
                <a:cs typeface="Short Stack"/>
                <a:sym typeface="Short Stack"/>
              </a:rPr>
              <a:t>SWASH</a:t>
            </a:r>
            <a:endParaRPr sz="700">
              <a:latin typeface="Short Stack"/>
              <a:ea typeface="Short Stack"/>
              <a:cs typeface="Short Stack"/>
              <a:sym typeface="Short Stack"/>
            </a:endParaRPr>
          </a:p>
        </p:txBody>
      </p:sp>
      <p:sp>
        <p:nvSpPr>
          <p:cNvPr id="1744" name="Google Shape;1744;p38"/>
          <p:cNvSpPr/>
          <p:nvPr/>
        </p:nvSpPr>
        <p:spPr>
          <a:xfrm>
            <a:off x="2656675" y="4025298"/>
            <a:ext cx="457531" cy="173852"/>
          </a:xfrm>
          <a:custGeom>
            <a:avLst/>
            <a:gdLst/>
            <a:ahLst/>
            <a:cxnLst/>
            <a:rect l="l" t="t" r="r" b="b"/>
            <a:pathLst>
              <a:path w="13716" h="3098" extrusionOk="0">
                <a:moveTo>
                  <a:pt x="0" y="3098"/>
                </a:moveTo>
                <a:cubicBezTo>
                  <a:pt x="4236" y="1216"/>
                  <a:pt x="9570" y="-1261"/>
                  <a:pt x="13716" y="812"/>
                </a:cubicBezTo>
              </a:path>
            </a:pathLst>
          </a:custGeom>
          <a:noFill/>
          <a:ln w="9525" cap="flat" cmpd="sng">
            <a:solidFill>
              <a:schemeClr val="dk1"/>
            </a:solidFill>
            <a:prstDash val="solid"/>
            <a:round/>
            <a:headEnd type="none" w="med" len="med"/>
            <a:tailEnd type="stealth" w="med" len="med"/>
          </a:ln>
        </p:spPr>
      </p:sp>
      <p:sp>
        <p:nvSpPr>
          <p:cNvPr id="1745" name="Google Shape;1745;p38"/>
          <p:cNvSpPr/>
          <p:nvPr/>
        </p:nvSpPr>
        <p:spPr>
          <a:xfrm>
            <a:off x="6085675" y="938350"/>
            <a:ext cx="314325" cy="314325"/>
          </a:xfrm>
          <a:custGeom>
            <a:avLst/>
            <a:gdLst/>
            <a:ahLst/>
            <a:cxnLst/>
            <a:rect l="l" t="t" r="r" b="b"/>
            <a:pathLst>
              <a:path w="12573" h="12573" extrusionOk="0">
                <a:moveTo>
                  <a:pt x="0" y="0"/>
                </a:moveTo>
                <a:cubicBezTo>
                  <a:pt x="2651" y="5301"/>
                  <a:pt x="7641" y="9285"/>
                  <a:pt x="12573" y="12573"/>
                </a:cubicBezTo>
              </a:path>
            </a:pathLst>
          </a:custGeom>
          <a:noFill/>
          <a:ln w="9525" cap="flat" cmpd="sng">
            <a:solidFill>
              <a:schemeClr val="dk1"/>
            </a:solidFill>
            <a:prstDash val="solid"/>
            <a:round/>
            <a:headEnd type="none" w="med" len="med"/>
            <a:tailEnd type="stealth" w="med" len="med"/>
          </a:ln>
        </p:spPr>
      </p:sp>
      <p:sp>
        <p:nvSpPr>
          <p:cNvPr id="1746" name="Google Shape;1746;p38"/>
          <p:cNvSpPr txBox="1"/>
          <p:nvPr/>
        </p:nvSpPr>
        <p:spPr>
          <a:xfrm>
            <a:off x="3289838" y="3482500"/>
            <a:ext cx="8295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hort Stack"/>
                <a:ea typeface="Short Stack"/>
                <a:cs typeface="Short Stack"/>
                <a:sym typeface="Short Stack"/>
              </a:rPr>
              <a:t>DROP SHADOW</a:t>
            </a:r>
            <a:endParaRPr sz="700">
              <a:latin typeface="Short Stack"/>
              <a:ea typeface="Short Stack"/>
              <a:cs typeface="Short Stack"/>
              <a:sym typeface="Short Stack"/>
            </a:endParaRPr>
          </a:p>
        </p:txBody>
      </p:sp>
      <p:sp>
        <p:nvSpPr>
          <p:cNvPr id="1747" name="Google Shape;1747;p38"/>
          <p:cNvSpPr/>
          <p:nvPr/>
        </p:nvSpPr>
        <p:spPr>
          <a:xfrm>
            <a:off x="3085200" y="3471950"/>
            <a:ext cx="276225" cy="200025"/>
          </a:xfrm>
          <a:custGeom>
            <a:avLst/>
            <a:gdLst/>
            <a:ahLst/>
            <a:cxnLst/>
            <a:rect l="l" t="t" r="r" b="b"/>
            <a:pathLst>
              <a:path w="11049" h="8001" extrusionOk="0">
                <a:moveTo>
                  <a:pt x="11049" y="8001"/>
                </a:moveTo>
                <a:cubicBezTo>
                  <a:pt x="6677" y="6752"/>
                  <a:pt x="1438" y="4314"/>
                  <a:pt x="0" y="0"/>
                </a:cubicBezTo>
              </a:path>
            </a:pathLst>
          </a:custGeom>
          <a:noFill/>
          <a:ln w="9525" cap="flat" cmpd="sng">
            <a:solidFill>
              <a:schemeClr val="dk1"/>
            </a:solidFill>
            <a:prstDash val="solid"/>
            <a:round/>
            <a:headEnd type="none" w="med" len="med"/>
            <a:tailEnd type="stealth" w="med" len="med"/>
          </a:ln>
        </p:spPr>
      </p:sp>
      <p:cxnSp>
        <p:nvCxnSpPr>
          <p:cNvPr id="1748" name="Google Shape;1748;p38"/>
          <p:cNvCxnSpPr>
            <a:endCxn id="1738" idx="6"/>
          </p:cNvCxnSpPr>
          <p:nvPr/>
        </p:nvCxnSpPr>
        <p:spPr>
          <a:xfrm flipH="1">
            <a:off x="6239150" y="1701725"/>
            <a:ext cx="280200" cy="134400"/>
          </a:xfrm>
          <a:prstGeom prst="straightConnector1">
            <a:avLst/>
          </a:prstGeom>
          <a:noFill/>
          <a:ln w="9525" cap="flat" cmpd="sng">
            <a:solidFill>
              <a:srgbClr val="000000"/>
            </a:solidFill>
            <a:prstDash val="solid"/>
            <a:round/>
            <a:headEnd type="oval" w="med" len="med"/>
            <a:tailEnd type="none" w="med" len="med"/>
          </a:ln>
        </p:spPr>
      </p:cxnSp>
      <p:cxnSp>
        <p:nvCxnSpPr>
          <p:cNvPr id="1749" name="Google Shape;1749;p38"/>
          <p:cNvCxnSpPr/>
          <p:nvPr/>
        </p:nvCxnSpPr>
        <p:spPr>
          <a:xfrm>
            <a:off x="1780275" y="1600275"/>
            <a:ext cx="5438700" cy="0"/>
          </a:xfrm>
          <a:prstGeom prst="straightConnector1">
            <a:avLst/>
          </a:prstGeom>
          <a:noFill/>
          <a:ln w="9525" cap="flat" cmpd="sng">
            <a:solidFill>
              <a:srgbClr val="000000"/>
            </a:solidFill>
            <a:prstDash val="solid"/>
            <a:round/>
            <a:headEnd type="none" w="med" len="med"/>
            <a:tailEnd type="none" w="med" len="med"/>
          </a:ln>
        </p:spPr>
      </p:cxnSp>
      <p:sp>
        <p:nvSpPr>
          <p:cNvPr id="1750" name="Google Shape;1750;p38"/>
          <p:cNvSpPr/>
          <p:nvPr/>
        </p:nvSpPr>
        <p:spPr>
          <a:xfrm>
            <a:off x="7019025" y="3475175"/>
            <a:ext cx="314325" cy="238125"/>
          </a:xfrm>
          <a:custGeom>
            <a:avLst/>
            <a:gdLst/>
            <a:ahLst/>
            <a:cxnLst/>
            <a:rect l="l" t="t" r="r" b="b"/>
            <a:pathLst>
              <a:path w="12573" h="9525" extrusionOk="0">
                <a:moveTo>
                  <a:pt x="12573" y="9525"/>
                </a:moveTo>
                <a:cubicBezTo>
                  <a:pt x="7585" y="7862"/>
                  <a:pt x="3718" y="3718"/>
                  <a:pt x="0" y="0"/>
                </a:cubicBezTo>
              </a:path>
            </a:pathLst>
          </a:custGeom>
          <a:noFill/>
          <a:ln w="9525" cap="flat" cmpd="sng">
            <a:solidFill>
              <a:schemeClr val="dk1"/>
            </a:solidFill>
            <a:prstDash val="solid"/>
            <a:round/>
            <a:headEnd type="none" w="med" len="med"/>
            <a:tailEnd type="stealth" w="med" len="med"/>
          </a:ln>
        </p:spPr>
      </p:sp>
      <p:sp>
        <p:nvSpPr>
          <p:cNvPr id="1751" name="Google Shape;1751;p38"/>
          <p:cNvSpPr txBox="1"/>
          <p:nvPr/>
        </p:nvSpPr>
        <p:spPr>
          <a:xfrm>
            <a:off x="7019025" y="3672950"/>
            <a:ext cx="1092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Short Stack"/>
                <a:ea typeface="Short Stack"/>
                <a:cs typeface="Short Stack"/>
                <a:sym typeface="Short Stack"/>
              </a:rPr>
              <a:t>BASE LINE </a:t>
            </a:r>
            <a:endParaRPr sz="700">
              <a:latin typeface="Short Stack"/>
              <a:ea typeface="Short Stack"/>
              <a:cs typeface="Short Stack"/>
              <a:sym typeface="Short Stack"/>
            </a:endParaRPr>
          </a:p>
        </p:txBody>
      </p:sp>
    </p:spTree>
  </p:cSld>
  <p:clrMapOvr>
    <a:masterClrMapping/>
  </p:clrMapOvr>
</p:sld>
</file>

<file path=ppt/theme/theme1.xml><?xml version="1.0" encoding="utf-8"?>
<a:theme xmlns:a="http://schemas.openxmlformats.org/drawingml/2006/main" name="Lettering Grid MK Plan by Slidesgo">
  <a:themeElements>
    <a:clrScheme name="Simple Light">
      <a:dk1>
        <a:srgbClr val="000000"/>
      </a:dk1>
      <a:lt1>
        <a:srgbClr val="FFFFFF"/>
      </a:lt1>
      <a:dk2>
        <a:srgbClr val="EFEFEF"/>
      </a:dk2>
      <a:lt2>
        <a:srgbClr val="FFD966"/>
      </a:lt2>
      <a:accent1>
        <a:srgbClr val="EA9999"/>
      </a:accent1>
      <a:accent2>
        <a:srgbClr val="E06666"/>
      </a:accent2>
      <a:accent3>
        <a:srgbClr val="EFEFEF"/>
      </a:accent3>
      <a:accent4>
        <a:srgbClr val="FFD966"/>
      </a:accent4>
      <a:accent5>
        <a:srgbClr val="EA9999"/>
      </a:accent5>
      <a:accent6>
        <a:srgbClr val="E06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558</Words>
  <Application>Microsoft Office PowerPoint</Application>
  <PresentationFormat>On-screen Show (16:9)</PresentationFormat>
  <Paragraphs>108</Paragraphs>
  <Slides>43</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Patrick Hand SC</vt:lpstr>
      <vt:lpstr>Rochester</vt:lpstr>
      <vt:lpstr>Arimo</vt:lpstr>
      <vt:lpstr>Arial</vt:lpstr>
      <vt:lpstr>Nunito Sans</vt:lpstr>
      <vt:lpstr>Montserrat</vt:lpstr>
      <vt:lpstr>Short Stack</vt:lpstr>
      <vt:lpstr>Leckerli One</vt:lpstr>
      <vt:lpstr>Yanone Kaffeesatz</vt:lpstr>
      <vt:lpstr>Lettering Grid MK Plan by Slidesgo</vt:lpstr>
      <vt:lpstr>    Academic Management system</vt:lpstr>
      <vt:lpstr>Contents </vt:lpstr>
      <vt:lpstr>Introduction</vt:lpstr>
      <vt:lpstr>Project Scope</vt:lpstr>
      <vt:lpstr>Challenges</vt:lpstr>
      <vt:lpstr>Existing System and Comparison:</vt:lpstr>
      <vt:lpstr>Software tools and techniques</vt:lpstr>
      <vt:lpstr>WORK DISTRIBUTION:</vt:lpstr>
      <vt:lpstr>Use Case Implemented</vt:lpstr>
      <vt:lpstr>LOG IN PAGE:</vt:lpstr>
      <vt:lpstr>STUDENT DASHBOARD:</vt:lpstr>
      <vt:lpstr>COURSE REGISTRATION:</vt:lpstr>
      <vt:lpstr>ADD ON REGISTRATION:</vt:lpstr>
      <vt:lpstr>SEMESTER RESULTS:</vt:lpstr>
      <vt:lpstr>FACULTY LOGIN:</vt:lpstr>
      <vt:lpstr>FACULTY DASHBOARD:</vt:lpstr>
      <vt:lpstr>AWARD MARKS</vt:lpstr>
      <vt:lpstr>VIEW SCHEDULE:</vt:lpstr>
      <vt:lpstr>WARDEN LOGIN:</vt:lpstr>
      <vt:lpstr>WARDEN DASHBOARD:</vt:lpstr>
      <vt:lpstr>DEFAULT LIST:</vt:lpstr>
      <vt:lpstr>Edit/Delete Default List</vt:lpstr>
      <vt:lpstr>ACADEMIC STAFF LOGIN</vt:lpstr>
      <vt:lpstr>Viewing/Editing faculty Schedule</vt:lpstr>
      <vt:lpstr>ADD ON COORDINATOR LOG IN</vt:lpstr>
      <vt:lpstr>ADD-ON MANAGEMENT</vt:lpstr>
      <vt:lpstr>       View Add-on Coordinator schedule</vt:lpstr>
      <vt:lpstr>Librarian Login</vt:lpstr>
      <vt:lpstr>Librarian Default list</vt:lpstr>
      <vt:lpstr>Librarian Loan List</vt:lpstr>
      <vt:lpstr>Librarian Due List</vt:lpstr>
      <vt:lpstr>FnA Dashboard</vt:lpstr>
      <vt:lpstr>FnA Default List</vt:lpstr>
      <vt:lpstr>FnA Dues List</vt:lpstr>
      <vt:lpstr>Gymkhana Dashboard</vt:lpstr>
      <vt:lpstr>Gymkhana Default List</vt:lpstr>
      <vt:lpstr>Gymkhana Dues List</vt:lpstr>
      <vt:lpstr>AAA manage students/courses</vt:lpstr>
      <vt:lpstr>Director Dashboard</vt:lpstr>
      <vt:lpstr>Dean Dashboard</vt:lpstr>
      <vt:lpstr>Registrar Dashboard</vt:lpstr>
      <vt:lpstr>TRACEABILITY MATRIX:</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Academic Management system</dc:title>
  <cp:lastModifiedBy>Pritik Shrivastava</cp:lastModifiedBy>
  <cp:revision>3</cp:revision>
  <dcterms:modified xsi:type="dcterms:W3CDTF">2021-05-21T16:50:53Z</dcterms:modified>
</cp:coreProperties>
</file>